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customXml/itemProps1.xml" ContentType="application/vnd.openxmlformats-officedocument.customXmlProperties+xml"/>
  <Default Extension="rels" ContentType="application/vnd.openxmlformats-package.relationship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diagrams/layout7.xml" ContentType="application/vnd.openxmlformats-officedocument.drawingml.diagram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Default Extension="jpeg" ContentType="image/jpeg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77" r:id="rId3"/>
    <p:sldId id="258" r:id="rId4"/>
    <p:sldId id="259" r:id="rId5"/>
    <p:sldId id="260" r:id="rId6"/>
    <p:sldId id="261" r:id="rId7"/>
    <p:sldId id="262" r:id="rId8"/>
    <p:sldId id="263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FF99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21596E-89DA-4B8F-BE03-93A125CF01C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65CFC4C-797D-44DE-BCAE-10DF05C74F3A}">
      <dgm:prSet phldrT="[Text]"/>
      <dgm:spPr/>
      <dgm:t>
        <a:bodyPr/>
        <a:lstStyle/>
        <a:p>
          <a:r>
            <a:rPr lang="en-GB" dirty="0" smtClean="0"/>
            <a:t>Unit Chief Director</a:t>
          </a:r>
          <a:endParaRPr lang="en-GB" dirty="0"/>
        </a:p>
      </dgm:t>
    </dgm:pt>
    <dgm:pt modelId="{C21A718E-538E-4AA2-A02C-C2E736A06ACB}" type="parTrans" cxnId="{C28320F0-9EBD-4E01-81D6-37322CE47FF6}">
      <dgm:prSet/>
      <dgm:spPr/>
      <dgm:t>
        <a:bodyPr/>
        <a:lstStyle/>
        <a:p>
          <a:endParaRPr lang="en-GB"/>
        </a:p>
      </dgm:t>
    </dgm:pt>
    <dgm:pt modelId="{86D248C6-E6BA-4AC6-B681-2B7C25D645FE}" type="sibTrans" cxnId="{C28320F0-9EBD-4E01-81D6-37322CE47FF6}">
      <dgm:prSet/>
      <dgm:spPr/>
      <dgm:t>
        <a:bodyPr/>
        <a:lstStyle/>
        <a:p>
          <a:endParaRPr lang="en-GB"/>
        </a:p>
      </dgm:t>
    </dgm:pt>
    <dgm:pt modelId="{E9D96E88-4680-4F1A-A3A6-3B570D20C470}">
      <dgm:prSet phldrT="[Text]"/>
      <dgm:spPr/>
      <dgm:t>
        <a:bodyPr/>
        <a:lstStyle/>
        <a:p>
          <a:r>
            <a:rPr lang="en-GB" dirty="0" smtClean="0"/>
            <a:t>Portfolio Director </a:t>
          </a:r>
          <a:endParaRPr lang="en-GB" dirty="0"/>
        </a:p>
      </dgm:t>
    </dgm:pt>
    <dgm:pt modelId="{D5266627-343A-40E3-ADEA-C495C19DC224}" type="parTrans" cxnId="{75F2DC7D-00C2-4789-87C2-68758FDDB3A7}">
      <dgm:prSet/>
      <dgm:spPr/>
      <dgm:t>
        <a:bodyPr/>
        <a:lstStyle/>
        <a:p>
          <a:endParaRPr lang="en-GB"/>
        </a:p>
      </dgm:t>
    </dgm:pt>
    <dgm:pt modelId="{37D9EAE2-B1C4-4FDC-8F94-2FEC23D6451F}" type="sibTrans" cxnId="{75F2DC7D-00C2-4789-87C2-68758FDDB3A7}">
      <dgm:prSet/>
      <dgm:spPr/>
      <dgm:t>
        <a:bodyPr/>
        <a:lstStyle/>
        <a:p>
          <a:endParaRPr lang="en-GB"/>
        </a:p>
      </dgm:t>
    </dgm:pt>
    <dgm:pt modelId="{79B94A7C-298D-4D6D-979F-02EF97CAC7A6}">
      <dgm:prSet phldrT="[Text]"/>
      <dgm:spPr/>
      <dgm:t>
        <a:bodyPr/>
        <a:lstStyle/>
        <a:p>
          <a:r>
            <a:rPr lang="en-GB" dirty="0" smtClean="0"/>
            <a:t>Urban Planning Director</a:t>
          </a:r>
          <a:endParaRPr lang="en-GB" dirty="0"/>
        </a:p>
      </dgm:t>
    </dgm:pt>
    <dgm:pt modelId="{81A15FD0-9DF0-4D07-A0BA-872F4F028284}" type="parTrans" cxnId="{32DB7C33-CC0C-43B8-AC6C-A9A7A8A1DAA7}">
      <dgm:prSet/>
      <dgm:spPr/>
      <dgm:t>
        <a:bodyPr/>
        <a:lstStyle/>
        <a:p>
          <a:endParaRPr lang="en-GB"/>
        </a:p>
      </dgm:t>
    </dgm:pt>
    <dgm:pt modelId="{51644B5E-B6EE-4CC2-A7E3-D30FC913D4E8}" type="sibTrans" cxnId="{32DB7C33-CC0C-43B8-AC6C-A9A7A8A1DAA7}">
      <dgm:prSet/>
      <dgm:spPr/>
      <dgm:t>
        <a:bodyPr/>
        <a:lstStyle/>
        <a:p>
          <a:endParaRPr lang="en-GB"/>
        </a:p>
      </dgm:t>
    </dgm:pt>
    <dgm:pt modelId="{63812FC9-B40D-457E-BDD5-7B4765566672}">
      <dgm:prSet phldrT="[Text]"/>
      <dgm:spPr/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Project Implementation Director</a:t>
          </a:r>
          <a:endParaRPr lang="en-GB" dirty="0">
            <a:solidFill>
              <a:schemeClr val="bg1"/>
            </a:solidFill>
          </a:endParaRPr>
        </a:p>
      </dgm:t>
    </dgm:pt>
    <dgm:pt modelId="{C1A01D60-76F1-437F-92DC-AB6A43FEB756}" type="parTrans" cxnId="{EBB6511B-4AB6-4CD2-A767-B94E3AC4C39A}">
      <dgm:prSet/>
      <dgm:spPr/>
      <dgm:t>
        <a:bodyPr/>
        <a:lstStyle/>
        <a:p>
          <a:endParaRPr lang="en-GB"/>
        </a:p>
      </dgm:t>
    </dgm:pt>
    <dgm:pt modelId="{875B9C20-2B5C-4B53-AB88-BB4881BF7F2F}" type="sibTrans" cxnId="{EBB6511B-4AB6-4CD2-A767-B94E3AC4C39A}">
      <dgm:prSet/>
      <dgm:spPr/>
      <dgm:t>
        <a:bodyPr/>
        <a:lstStyle/>
        <a:p>
          <a:endParaRPr lang="en-GB"/>
        </a:p>
      </dgm:t>
    </dgm:pt>
    <dgm:pt modelId="{FB2F2610-C336-4264-8E8E-6DFF87AA2A45}">
      <dgm:prSet/>
      <dgm:spPr/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Knowledge and Communication Director</a:t>
          </a:r>
          <a:endParaRPr lang="en-GB" dirty="0">
            <a:solidFill>
              <a:schemeClr val="bg1"/>
            </a:solidFill>
          </a:endParaRPr>
        </a:p>
      </dgm:t>
    </dgm:pt>
    <dgm:pt modelId="{ECA2C674-0560-42ED-B0DF-5B74ADC79227}" type="parTrans" cxnId="{EB6336A2-05DA-47D8-B870-A4922C119B4D}">
      <dgm:prSet/>
      <dgm:spPr/>
      <dgm:t>
        <a:bodyPr/>
        <a:lstStyle/>
        <a:p>
          <a:endParaRPr lang="en-US"/>
        </a:p>
      </dgm:t>
    </dgm:pt>
    <dgm:pt modelId="{A394952D-62EE-4655-B247-422C19A2709D}" type="sibTrans" cxnId="{EB6336A2-05DA-47D8-B870-A4922C119B4D}">
      <dgm:prSet/>
      <dgm:spPr/>
      <dgm:t>
        <a:bodyPr/>
        <a:lstStyle/>
        <a:p>
          <a:endParaRPr lang="en-US"/>
        </a:p>
      </dgm:t>
    </dgm:pt>
    <dgm:pt modelId="{B4806580-6A00-4191-9D65-14ABCAFF9A18}">
      <dgm:prSet/>
      <dgm:spPr/>
      <dgm:t>
        <a:bodyPr/>
        <a:lstStyle/>
        <a:p>
          <a:r>
            <a:rPr lang="en-GB" dirty="0" smtClean="0"/>
            <a:t>Corporate Support Director</a:t>
          </a:r>
          <a:endParaRPr lang="en-GB" dirty="0"/>
        </a:p>
      </dgm:t>
    </dgm:pt>
    <dgm:pt modelId="{12A6E1EB-3F5A-411C-BC99-8086101EAD56}" type="parTrans" cxnId="{8A9B6DBC-2D51-4D0C-A262-CF999BF05D29}">
      <dgm:prSet/>
      <dgm:spPr/>
      <dgm:t>
        <a:bodyPr/>
        <a:lstStyle/>
        <a:p>
          <a:endParaRPr lang="en-US"/>
        </a:p>
      </dgm:t>
    </dgm:pt>
    <dgm:pt modelId="{8053E5DA-47D2-490E-B677-F1EF06B739B3}" type="sibTrans" cxnId="{8A9B6DBC-2D51-4D0C-A262-CF999BF05D29}">
      <dgm:prSet/>
      <dgm:spPr/>
      <dgm:t>
        <a:bodyPr/>
        <a:lstStyle/>
        <a:p>
          <a:endParaRPr lang="en-US"/>
        </a:p>
      </dgm:t>
    </dgm:pt>
    <dgm:pt modelId="{6AB1B8D9-EB8A-4D8E-A309-75F3CA03DB6F}">
      <dgm:prSet phldrT="[Text]"/>
      <dgm:spPr/>
      <dgm:t>
        <a:bodyPr/>
        <a:lstStyle/>
        <a:p>
          <a:r>
            <a:rPr lang="en-GB" dirty="0" smtClean="0"/>
            <a:t>Portfolio Manager</a:t>
          </a:r>
          <a:endParaRPr lang="en-GB" dirty="0"/>
        </a:p>
      </dgm:t>
    </dgm:pt>
    <dgm:pt modelId="{82666A12-6E92-4207-BB33-D0197F1F588A}" type="parTrans" cxnId="{DBE792F1-065D-4381-849D-53ACF3B3B43D}">
      <dgm:prSet/>
      <dgm:spPr/>
      <dgm:t>
        <a:bodyPr/>
        <a:lstStyle/>
        <a:p>
          <a:endParaRPr lang="en-US"/>
        </a:p>
      </dgm:t>
    </dgm:pt>
    <dgm:pt modelId="{D5E93A42-B28C-4329-845E-26118C1A7ED3}" type="sibTrans" cxnId="{DBE792F1-065D-4381-849D-53ACF3B3B43D}">
      <dgm:prSet/>
      <dgm:spPr/>
      <dgm:t>
        <a:bodyPr/>
        <a:lstStyle/>
        <a:p>
          <a:endParaRPr lang="en-US"/>
        </a:p>
      </dgm:t>
    </dgm:pt>
    <dgm:pt modelId="{B017AEC3-413D-4292-8AA9-A67C3D3B0D37}">
      <dgm:prSet/>
      <dgm:spPr/>
      <dgm:t>
        <a:bodyPr/>
        <a:lstStyle/>
        <a:p>
          <a:r>
            <a:rPr lang="en-GB" dirty="0" smtClean="0"/>
            <a:t>Portfolio Manager</a:t>
          </a:r>
          <a:endParaRPr lang="en-GB" dirty="0"/>
        </a:p>
      </dgm:t>
    </dgm:pt>
    <dgm:pt modelId="{267354AC-8019-4267-B562-7D65404861F5}" type="parTrans" cxnId="{4ADAE4A1-55BD-4A75-AC57-9E621D07353B}">
      <dgm:prSet/>
      <dgm:spPr/>
      <dgm:t>
        <a:bodyPr/>
        <a:lstStyle/>
        <a:p>
          <a:endParaRPr lang="en-US"/>
        </a:p>
      </dgm:t>
    </dgm:pt>
    <dgm:pt modelId="{BD5A622D-B6D2-452B-8E38-6BC59FFC2D7C}" type="sibTrans" cxnId="{4ADAE4A1-55BD-4A75-AC57-9E621D07353B}">
      <dgm:prSet/>
      <dgm:spPr/>
      <dgm:t>
        <a:bodyPr/>
        <a:lstStyle/>
        <a:p>
          <a:endParaRPr lang="en-US"/>
        </a:p>
      </dgm:t>
    </dgm:pt>
    <dgm:pt modelId="{CA7A57C2-4A15-4A4B-88D2-D6B5A6E42AF2}">
      <dgm:prSet/>
      <dgm:spPr/>
      <dgm:t>
        <a:bodyPr/>
        <a:lstStyle/>
        <a:p>
          <a:r>
            <a:rPr lang="en-GB" dirty="0" smtClean="0"/>
            <a:t>Portfolio Manager</a:t>
          </a:r>
          <a:endParaRPr lang="en-GB" dirty="0"/>
        </a:p>
      </dgm:t>
    </dgm:pt>
    <dgm:pt modelId="{A1EA4D3F-699F-429A-BAB1-1BDF403FB883}" type="parTrans" cxnId="{8384D8EF-9B09-4BB3-9F2B-809F19A49762}">
      <dgm:prSet/>
      <dgm:spPr/>
      <dgm:t>
        <a:bodyPr/>
        <a:lstStyle/>
        <a:p>
          <a:endParaRPr lang="en-US"/>
        </a:p>
      </dgm:t>
    </dgm:pt>
    <dgm:pt modelId="{623F085F-1ACC-43BB-BA53-F93EBCBD9FDE}" type="sibTrans" cxnId="{8384D8EF-9B09-4BB3-9F2B-809F19A49762}">
      <dgm:prSet/>
      <dgm:spPr/>
      <dgm:t>
        <a:bodyPr/>
        <a:lstStyle/>
        <a:p>
          <a:endParaRPr lang="en-US"/>
        </a:p>
      </dgm:t>
    </dgm:pt>
    <dgm:pt modelId="{3FFA039D-AA56-4798-AE6B-1A71B467A406}">
      <dgm:prSet phldrT="[Text]"/>
      <dgm:spPr/>
      <dgm:t>
        <a:bodyPr/>
        <a:lstStyle/>
        <a:p>
          <a:r>
            <a:rPr lang="en-GB" dirty="0" smtClean="0"/>
            <a:t>Urban Design Planner</a:t>
          </a:r>
          <a:endParaRPr lang="en-GB" dirty="0"/>
        </a:p>
      </dgm:t>
    </dgm:pt>
    <dgm:pt modelId="{8CBDF198-7A51-47B3-9C13-EB73E87448B7}" type="parTrans" cxnId="{EF15FBB2-ED17-4401-8B44-0BDF01E1D6AD}">
      <dgm:prSet/>
      <dgm:spPr/>
      <dgm:t>
        <a:bodyPr/>
        <a:lstStyle/>
        <a:p>
          <a:endParaRPr lang="en-US"/>
        </a:p>
      </dgm:t>
    </dgm:pt>
    <dgm:pt modelId="{5E8E8EB7-38F5-4184-B564-9B6B08EA7CB4}" type="sibTrans" cxnId="{EF15FBB2-ED17-4401-8B44-0BDF01E1D6AD}">
      <dgm:prSet/>
      <dgm:spPr/>
      <dgm:t>
        <a:bodyPr/>
        <a:lstStyle/>
        <a:p>
          <a:endParaRPr lang="en-US"/>
        </a:p>
      </dgm:t>
    </dgm:pt>
    <dgm:pt modelId="{AC216BD1-7B4F-4763-88C2-58D97998E64E}">
      <dgm:prSet phldrT="[Text]"/>
      <dgm:spPr/>
      <dgm:t>
        <a:bodyPr/>
        <a:lstStyle/>
        <a:p>
          <a:r>
            <a:rPr lang="en-GB" dirty="0" smtClean="0"/>
            <a:t>Urban Design Planner</a:t>
          </a:r>
          <a:endParaRPr lang="en-GB" dirty="0"/>
        </a:p>
      </dgm:t>
    </dgm:pt>
    <dgm:pt modelId="{D2CE0367-0CF2-411D-A960-EC565CC44BC2}" type="parTrans" cxnId="{9940CBB4-247E-407B-A482-4D3BD605DFF9}">
      <dgm:prSet/>
      <dgm:spPr/>
      <dgm:t>
        <a:bodyPr/>
        <a:lstStyle/>
        <a:p>
          <a:endParaRPr lang="en-US"/>
        </a:p>
      </dgm:t>
    </dgm:pt>
    <dgm:pt modelId="{F3D72960-C2FC-4523-9D7E-16FF56794E11}" type="sibTrans" cxnId="{9940CBB4-247E-407B-A482-4D3BD605DFF9}">
      <dgm:prSet/>
      <dgm:spPr/>
      <dgm:t>
        <a:bodyPr/>
        <a:lstStyle/>
        <a:p>
          <a:endParaRPr lang="en-US"/>
        </a:p>
      </dgm:t>
    </dgm:pt>
    <dgm:pt modelId="{2D20EC0B-5F3C-4EAD-A52A-9CAD4E7516D9}">
      <dgm:prSet phldrT="[Text]"/>
      <dgm:spPr>
        <a:solidFill>
          <a:srgbClr val="66FF66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Urban Design Planner</a:t>
          </a:r>
          <a:endParaRPr lang="en-GB" dirty="0">
            <a:solidFill>
              <a:schemeClr val="tx1"/>
            </a:solidFill>
          </a:endParaRPr>
        </a:p>
      </dgm:t>
    </dgm:pt>
    <dgm:pt modelId="{BC2529DF-30FF-4F7C-B3A5-DD22DA7DCAA3}" type="parTrans" cxnId="{9CB5BBB3-931C-4C47-887A-A53C5D998EEF}">
      <dgm:prSet/>
      <dgm:spPr/>
      <dgm:t>
        <a:bodyPr/>
        <a:lstStyle/>
        <a:p>
          <a:endParaRPr lang="en-US"/>
        </a:p>
      </dgm:t>
    </dgm:pt>
    <dgm:pt modelId="{302DB4F8-193D-4892-A32D-D80711FA0CB8}" type="sibTrans" cxnId="{9CB5BBB3-931C-4C47-887A-A53C5D998EEF}">
      <dgm:prSet/>
      <dgm:spPr/>
      <dgm:t>
        <a:bodyPr/>
        <a:lstStyle/>
        <a:p>
          <a:endParaRPr lang="en-US"/>
        </a:p>
      </dgm:t>
    </dgm:pt>
    <dgm:pt modelId="{577A4360-1A90-4F7E-A896-9253521F7CEF}">
      <dgm:prSet/>
      <dgm:spPr/>
      <dgm:t>
        <a:bodyPr/>
        <a:lstStyle/>
        <a:p>
          <a:r>
            <a:rPr lang="en-GB" dirty="0" smtClean="0"/>
            <a:t>Strategic Urban Planner</a:t>
          </a:r>
          <a:endParaRPr lang="en-GB" dirty="0"/>
        </a:p>
      </dgm:t>
    </dgm:pt>
    <dgm:pt modelId="{0138ED13-CE9A-4AC4-BBA3-C67F249852BC}" type="parTrans" cxnId="{0D0F893A-A287-48E6-A3D1-D9790EC769C7}">
      <dgm:prSet/>
      <dgm:spPr/>
      <dgm:t>
        <a:bodyPr/>
        <a:lstStyle/>
        <a:p>
          <a:endParaRPr lang="en-US"/>
        </a:p>
      </dgm:t>
    </dgm:pt>
    <dgm:pt modelId="{4A706994-955F-4CA8-8D36-BB0D645E4567}" type="sibTrans" cxnId="{0D0F893A-A287-48E6-A3D1-D9790EC769C7}">
      <dgm:prSet/>
      <dgm:spPr/>
      <dgm:t>
        <a:bodyPr/>
        <a:lstStyle/>
        <a:p>
          <a:endParaRPr lang="en-US"/>
        </a:p>
      </dgm:t>
    </dgm:pt>
    <dgm:pt modelId="{AF570590-BBE2-4E79-A77C-61BAB0A2558E}">
      <dgm:prSet/>
      <dgm:spPr>
        <a:solidFill>
          <a:srgbClr val="66FF66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Transport Urban Planner</a:t>
          </a:r>
          <a:endParaRPr lang="en-GB" dirty="0">
            <a:solidFill>
              <a:schemeClr val="tx1"/>
            </a:solidFill>
          </a:endParaRPr>
        </a:p>
      </dgm:t>
    </dgm:pt>
    <dgm:pt modelId="{E04502C5-2B4C-4942-8A4F-BB0F30C64490}" type="parTrans" cxnId="{0288B4CC-24D7-45E8-89A0-7A50C0A09395}">
      <dgm:prSet/>
      <dgm:spPr/>
      <dgm:t>
        <a:bodyPr/>
        <a:lstStyle/>
        <a:p>
          <a:endParaRPr lang="en-US"/>
        </a:p>
      </dgm:t>
    </dgm:pt>
    <dgm:pt modelId="{9CF93641-9D80-4897-985F-18EA8BC023A2}" type="sibTrans" cxnId="{0288B4CC-24D7-45E8-89A0-7A50C0A09395}">
      <dgm:prSet/>
      <dgm:spPr/>
      <dgm:t>
        <a:bodyPr/>
        <a:lstStyle/>
        <a:p>
          <a:endParaRPr lang="en-US"/>
        </a:p>
      </dgm:t>
    </dgm:pt>
    <dgm:pt modelId="{05AA98D1-5783-4CC4-BBE1-71EF4904D463}">
      <dgm:prSet phldrT="[Text]"/>
      <dgm:spPr/>
      <dgm:t>
        <a:bodyPr/>
        <a:lstStyle/>
        <a:p>
          <a:r>
            <a:rPr lang="en-GB" smtClean="0"/>
            <a:t>Project Implementation Engineer</a:t>
          </a:r>
          <a:endParaRPr lang="en-GB" dirty="0"/>
        </a:p>
      </dgm:t>
    </dgm:pt>
    <dgm:pt modelId="{870C3FD6-AB69-4B18-8394-DD996D85E7A3}" type="parTrans" cxnId="{DD488992-B41B-4C9F-B60D-325FD98871A0}">
      <dgm:prSet/>
      <dgm:spPr/>
      <dgm:t>
        <a:bodyPr/>
        <a:lstStyle/>
        <a:p>
          <a:endParaRPr lang="en-US"/>
        </a:p>
      </dgm:t>
    </dgm:pt>
    <dgm:pt modelId="{531BF27A-F95F-4413-A2D5-5E9D7EEAB1F8}" type="sibTrans" cxnId="{DD488992-B41B-4C9F-B60D-325FD98871A0}">
      <dgm:prSet/>
      <dgm:spPr/>
      <dgm:t>
        <a:bodyPr/>
        <a:lstStyle/>
        <a:p>
          <a:endParaRPr lang="en-US"/>
        </a:p>
      </dgm:t>
    </dgm:pt>
    <dgm:pt modelId="{8470F1E6-1DA2-4E2B-9ED3-8F06B9D34061}">
      <dgm:prSet phldrT="[Text]"/>
      <dgm:spPr/>
      <dgm:t>
        <a:bodyPr/>
        <a:lstStyle/>
        <a:p>
          <a:r>
            <a:rPr lang="en-GB" dirty="0" smtClean="0"/>
            <a:t>Project Implementation Architect</a:t>
          </a:r>
          <a:endParaRPr lang="en-GB" dirty="0"/>
        </a:p>
      </dgm:t>
    </dgm:pt>
    <dgm:pt modelId="{F68E11CB-0E1E-4B51-A648-1BDC6DB20FE3}" type="parTrans" cxnId="{B2393FAE-08E6-4726-8F27-B65C9B6E01B6}">
      <dgm:prSet/>
      <dgm:spPr/>
      <dgm:t>
        <a:bodyPr/>
        <a:lstStyle/>
        <a:p>
          <a:endParaRPr lang="en-US"/>
        </a:p>
      </dgm:t>
    </dgm:pt>
    <dgm:pt modelId="{20217D02-E951-411B-B813-E865C867CE82}" type="sibTrans" cxnId="{B2393FAE-08E6-4726-8F27-B65C9B6E01B6}">
      <dgm:prSet/>
      <dgm:spPr/>
      <dgm:t>
        <a:bodyPr/>
        <a:lstStyle/>
        <a:p>
          <a:endParaRPr lang="en-US"/>
        </a:p>
      </dgm:t>
    </dgm:pt>
    <dgm:pt modelId="{BC508A74-85D8-4446-9073-151109960EA5}">
      <dgm:prSet phldrT="[Text]"/>
      <dgm:spPr>
        <a:solidFill>
          <a:srgbClr val="66FF66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Project Implementation Coordinator</a:t>
          </a:r>
          <a:endParaRPr lang="en-GB" dirty="0">
            <a:solidFill>
              <a:schemeClr val="tx1"/>
            </a:solidFill>
          </a:endParaRPr>
        </a:p>
      </dgm:t>
    </dgm:pt>
    <dgm:pt modelId="{2E716C27-112D-4152-AD8F-53424CA864C5}" type="parTrans" cxnId="{B7A7888A-9703-4809-B8C5-C3A8F6895FFD}">
      <dgm:prSet/>
      <dgm:spPr/>
      <dgm:t>
        <a:bodyPr/>
        <a:lstStyle/>
        <a:p>
          <a:endParaRPr lang="en-US"/>
        </a:p>
      </dgm:t>
    </dgm:pt>
    <dgm:pt modelId="{2008DCFD-EEDC-42E6-99F3-A3159346C364}" type="sibTrans" cxnId="{B7A7888A-9703-4809-B8C5-C3A8F6895FFD}">
      <dgm:prSet/>
      <dgm:spPr/>
      <dgm:t>
        <a:bodyPr/>
        <a:lstStyle/>
        <a:p>
          <a:endParaRPr lang="en-US"/>
        </a:p>
      </dgm:t>
    </dgm:pt>
    <dgm:pt modelId="{E0FB8287-FB41-4409-B828-94D920BB081A}">
      <dgm:prSet phldrT="[Text]"/>
      <dgm:spPr>
        <a:solidFill>
          <a:srgbClr val="66FF66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Information Specialist</a:t>
          </a:r>
          <a:endParaRPr lang="en-GB" dirty="0"/>
        </a:p>
      </dgm:t>
    </dgm:pt>
    <dgm:pt modelId="{22078155-FE0E-45BC-973E-863B4E4138D6}" type="parTrans" cxnId="{B6D0C9A8-EB7C-424C-8457-631AA6E96C07}">
      <dgm:prSet/>
      <dgm:spPr/>
      <dgm:t>
        <a:bodyPr/>
        <a:lstStyle/>
        <a:p>
          <a:endParaRPr lang="en-US"/>
        </a:p>
      </dgm:t>
    </dgm:pt>
    <dgm:pt modelId="{CD97B40E-A08B-4771-914F-D3FCA10980D2}" type="sibTrans" cxnId="{B6D0C9A8-EB7C-424C-8457-631AA6E96C07}">
      <dgm:prSet/>
      <dgm:spPr/>
      <dgm:t>
        <a:bodyPr/>
        <a:lstStyle/>
        <a:p>
          <a:endParaRPr lang="en-US"/>
        </a:p>
      </dgm:t>
    </dgm:pt>
    <dgm:pt modelId="{A22CDDB4-1C5A-4A24-97C9-5D0445F84EEE}">
      <dgm:prSet phldrT="[Text]"/>
      <dgm:spPr/>
      <dgm:t>
        <a:bodyPr/>
        <a:lstStyle/>
        <a:p>
          <a:r>
            <a:rPr lang="en-GB" smtClean="0"/>
            <a:t>Office Manager</a:t>
          </a:r>
          <a:endParaRPr lang="en-GB" dirty="0"/>
        </a:p>
      </dgm:t>
    </dgm:pt>
    <dgm:pt modelId="{AF4E7872-8212-4C09-9E22-C8DA76BB6085}" type="parTrans" cxnId="{5D386CEB-F316-4380-94E9-2AE6AD238B79}">
      <dgm:prSet/>
      <dgm:spPr/>
      <dgm:t>
        <a:bodyPr/>
        <a:lstStyle/>
        <a:p>
          <a:endParaRPr lang="en-US"/>
        </a:p>
      </dgm:t>
    </dgm:pt>
    <dgm:pt modelId="{DFC085E2-7D01-4DD4-99E5-2EC2A547D872}" type="sibTrans" cxnId="{5D386CEB-F316-4380-94E9-2AE6AD238B79}">
      <dgm:prSet/>
      <dgm:spPr/>
      <dgm:t>
        <a:bodyPr/>
        <a:lstStyle/>
        <a:p>
          <a:endParaRPr lang="en-US"/>
        </a:p>
      </dgm:t>
    </dgm:pt>
    <dgm:pt modelId="{A6BAD093-C19B-4932-99DA-B6885F6A86BB}">
      <dgm:prSet phldrT="[Text]"/>
      <dgm:spPr/>
      <dgm:t>
        <a:bodyPr/>
        <a:lstStyle/>
        <a:p>
          <a:r>
            <a:rPr lang="en-GB" dirty="0" smtClean="0"/>
            <a:t>Financial Officer</a:t>
          </a:r>
          <a:endParaRPr lang="en-GB" dirty="0"/>
        </a:p>
      </dgm:t>
    </dgm:pt>
    <dgm:pt modelId="{0046CEA2-4FB2-48CF-ADB0-A1F02CDB3147}" type="parTrans" cxnId="{739AC9E5-3D28-40F2-9EEF-D7C2AF86D122}">
      <dgm:prSet/>
      <dgm:spPr/>
      <dgm:t>
        <a:bodyPr/>
        <a:lstStyle/>
        <a:p>
          <a:endParaRPr lang="en-US"/>
        </a:p>
      </dgm:t>
    </dgm:pt>
    <dgm:pt modelId="{2C93E225-F835-401D-891A-C5F031AA1B05}" type="sibTrans" cxnId="{739AC9E5-3D28-40F2-9EEF-D7C2AF86D122}">
      <dgm:prSet/>
      <dgm:spPr/>
      <dgm:t>
        <a:bodyPr/>
        <a:lstStyle/>
        <a:p>
          <a:endParaRPr lang="en-US"/>
        </a:p>
      </dgm:t>
    </dgm:pt>
    <dgm:pt modelId="{208D4CD4-4F40-45DD-9706-7E4D8D250C7B}">
      <dgm:prSet phldrT="[Text]"/>
      <dgm:spPr/>
      <dgm:t>
        <a:bodyPr/>
        <a:lstStyle/>
        <a:p>
          <a:r>
            <a:rPr lang="en-GB" dirty="0" smtClean="0"/>
            <a:t>Team Admin (shared with CD)</a:t>
          </a:r>
          <a:endParaRPr lang="en-GB" dirty="0"/>
        </a:p>
      </dgm:t>
    </dgm:pt>
    <dgm:pt modelId="{47524AEC-CEA2-45DC-820B-04C48F6522FE}" type="parTrans" cxnId="{FF13037F-9408-4C34-8499-81F9FE418A91}">
      <dgm:prSet/>
      <dgm:spPr/>
      <dgm:t>
        <a:bodyPr/>
        <a:lstStyle/>
        <a:p>
          <a:endParaRPr lang="en-US"/>
        </a:p>
      </dgm:t>
    </dgm:pt>
    <dgm:pt modelId="{A2F96E92-1C38-4E7D-9BDD-749BD9E09678}" type="sibTrans" cxnId="{FF13037F-9408-4C34-8499-81F9FE418A91}">
      <dgm:prSet/>
      <dgm:spPr/>
      <dgm:t>
        <a:bodyPr/>
        <a:lstStyle/>
        <a:p>
          <a:endParaRPr lang="en-US"/>
        </a:p>
      </dgm:t>
    </dgm:pt>
    <dgm:pt modelId="{0017905D-7AFB-4D6B-8181-01781F1BE811}">
      <dgm:prSet phldrT="[Text]"/>
      <dgm:spPr/>
      <dgm:t>
        <a:bodyPr/>
        <a:lstStyle/>
        <a:p>
          <a:r>
            <a:rPr lang="en-GB" dirty="0" smtClean="0"/>
            <a:t>Departmental Admin</a:t>
          </a:r>
          <a:endParaRPr lang="en-GB" dirty="0"/>
        </a:p>
      </dgm:t>
    </dgm:pt>
    <dgm:pt modelId="{0AFFB8E2-7D39-48BE-B173-EAEE52C6B5AF}" type="parTrans" cxnId="{26642151-CEE0-4D64-BDE7-CEBDA8892458}">
      <dgm:prSet/>
      <dgm:spPr/>
      <dgm:t>
        <a:bodyPr/>
        <a:lstStyle/>
        <a:p>
          <a:endParaRPr lang="en-US"/>
        </a:p>
      </dgm:t>
    </dgm:pt>
    <dgm:pt modelId="{AA730A8E-E4AF-44CD-BB6C-236DEFBC5F5C}" type="sibTrans" cxnId="{26642151-CEE0-4D64-BDE7-CEBDA8892458}">
      <dgm:prSet/>
      <dgm:spPr/>
      <dgm:t>
        <a:bodyPr/>
        <a:lstStyle/>
        <a:p>
          <a:endParaRPr lang="en-US"/>
        </a:p>
      </dgm:t>
    </dgm:pt>
    <dgm:pt modelId="{388ED2B8-496D-4D42-ACC5-5624E8DAFC9B}">
      <dgm:prSet phldrT="[Text]"/>
      <dgm:spPr>
        <a:solidFill>
          <a:srgbClr val="66FF66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Stakeholder Analysis Manager*</a:t>
          </a:r>
          <a:endParaRPr lang="en-GB" dirty="0">
            <a:solidFill>
              <a:schemeClr val="tx1"/>
            </a:solidFill>
          </a:endParaRPr>
        </a:p>
      </dgm:t>
    </dgm:pt>
    <dgm:pt modelId="{27617244-AE2C-4DB8-A790-798F5169DEE5}" type="parTrans" cxnId="{42D02B32-5162-4981-A670-38CBC4BCDEF7}">
      <dgm:prSet/>
      <dgm:spPr/>
      <dgm:t>
        <a:bodyPr/>
        <a:lstStyle/>
        <a:p>
          <a:endParaRPr lang="en-GB"/>
        </a:p>
      </dgm:t>
    </dgm:pt>
    <dgm:pt modelId="{5EF63AA0-5AFF-428A-803B-887831ACE9A4}" type="sibTrans" cxnId="{42D02B32-5162-4981-A670-38CBC4BCDEF7}">
      <dgm:prSet/>
      <dgm:spPr/>
      <dgm:t>
        <a:bodyPr/>
        <a:lstStyle/>
        <a:p>
          <a:endParaRPr lang="en-GB"/>
        </a:p>
      </dgm:t>
    </dgm:pt>
    <dgm:pt modelId="{41EECEB7-1DA0-4DF8-A454-F359F1DCEB68}">
      <dgm:prSet phldrT="[Text]"/>
      <dgm:spPr>
        <a:solidFill>
          <a:srgbClr val="66FF66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Urban Network Market Analyst*</a:t>
          </a:r>
          <a:endParaRPr lang="en-GB" dirty="0">
            <a:solidFill>
              <a:schemeClr val="tx1"/>
            </a:solidFill>
          </a:endParaRPr>
        </a:p>
      </dgm:t>
    </dgm:pt>
    <dgm:pt modelId="{AAA9416A-287E-4B61-BA8C-07CA0EA02D7F}" type="parTrans" cxnId="{20BC3B74-C9F1-4866-9B54-9BB142A8F61C}">
      <dgm:prSet/>
      <dgm:spPr/>
      <dgm:t>
        <a:bodyPr/>
        <a:lstStyle/>
        <a:p>
          <a:endParaRPr lang="en-GB"/>
        </a:p>
      </dgm:t>
    </dgm:pt>
    <dgm:pt modelId="{13233123-AA2D-4FC3-87E6-D46E50F410F5}" type="sibTrans" cxnId="{20BC3B74-C9F1-4866-9B54-9BB142A8F61C}">
      <dgm:prSet/>
      <dgm:spPr/>
      <dgm:t>
        <a:bodyPr/>
        <a:lstStyle/>
        <a:p>
          <a:endParaRPr lang="en-GB"/>
        </a:p>
      </dgm:t>
    </dgm:pt>
    <dgm:pt modelId="{9AECE8F5-2F56-488F-992E-0BBB47F3E506}">
      <dgm:prSet phldrT="[Text]"/>
      <dgm:spPr>
        <a:solidFill>
          <a:srgbClr val="66FF66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MIS and Business Process</a:t>
          </a:r>
          <a:r>
            <a:rPr lang="en-GB" dirty="0" smtClean="0">
              <a:solidFill>
                <a:srgbClr val="FF0000"/>
              </a:solidFill>
            </a:rPr>
            <a:t> </a:t>
          </a:r>
          <a:r>
            <a:rPr lang="en-GB" dirty="0" smtClean="0">
              <a:solidFill>
                <a:schemeClr val="tx1"/>
              </a:solidFill>
            </a:rPr>
            <a:t>Manager</a:t>
          </a:r>
          <a:endParaRPr lang="en-GB" dirty="0">
            <a:solidFill>
              <a:schemeClr val="tx1"/>
            </a:solidFill>
          </a:endParaRPr>
        </a:p>
      </dgm:t>
    </dgm:pt>
    <dgm:pt modelId="{B54FDA6D-0519-4CD6-B0D4-BB5F155130EA}" type="parTrans" cxnId="{47F88453-20D5-47C9-A98E-3E4B4E7CA6C3}">
      <dgm:prSet/>
      <dgm:spPr/>
      <dgm:t>
        <a:bodyPr/>
        <a:lstStyle/>
        <a:p>
          <a:endParaRPr lang="en-GB"/>
        </a:p>
      </dgm:t>
    </dgm:pt>
    <dgm:pt modelId="{F758206A-D715-4FD3-8647-23699F8409EB}" type="sibTrans" cxnId="{47F88453-20D5-47C9-A98E-3E4B4E7CA6C3}">
      <dgm:prSet/>
      <dgm:spPr/>
      <dgm:t>
        <a:bodyPr/>
        <a:lstStyle/>
        <a:p>
          <a:endParaRPr lang="en-GB"/>
        </a:p>
      </dgm:t>
    </dgm:pt>
    <dgm:pt modelId="{E735507C-DB69-4A2D-B2B0-24C4D95CEAC4}">
      <dgm:prSet/>
      <dgm:spPr/>
      <dgm:t>
        <a:bodyPr/>
        <a:lstStyle/>
        <a:p>
          <a:r>
            <a:rPr lang="en-GB" dirty="0" smtClean="0"/>
            <a:t>Team Administrator (shared with KM)</a:t>
          </a:r>
          <a:endParaRPr lang="en-GB" dirty="0"/>
        </a:p>
      </dgm:t>
    </dgm:pt>
    <dgm:pt modelId="{50FEF769-76F2-4BE8-9922-C4D7E97FD7AB}" type="parTrans" cxnId="{AAAC9EAB-60A0-4692-B043-DE8ABAD4C582}">
      <dgm:prSet/>
      <dgm:spPr/>
      <dgm:t>
        <a:bodyPr/>
        <a:lstStyle/>
        <a:p>
          <a:endParaRPr lang="en-GB"/>
        </a:p>
      </dgm:t>
    </dgm:pt>
    <dgm:pt modelId="{2643297C-D7FA-44F0-B27F-04D0C1B1AB32}" type="sibTrans" cxnId="{AAAC9EAB-60A0-4692-B043-DE8ABAD4C582}">
      <dgm:prSet/>
      <dgm:spPr/>
      <dgm:t>
        <a:bodyPr/>
        <a:lstStyle/>
        <a:p>
          <a:endParaRPr lang="en-GB"/>
        </a:p>
      </dgm:t>
    </dgm:pt>
    <dgm:pt modelId="{12A767C5-F22E-484B-8736-A41EC31A3842}">
      <dgm:prSet/>
      <dgm:spPr/>
      <dgm:t>
        <a:bodyPr/>
        <a:lstStyle/>
        <a:p>
          <a:r>
            <a:rPr lang="en-GB" smtClean="0"/>
            <a:t>Team Administrator </a:t>
          </a:r>
          <a:r>
            <a:rPr lang="en-GB" dirty="0" smtClean="0"/>
            <a:t>(shared with PI)</a:t>
          </a:r>
          <a:endParaRPr lang="en-GB" dirty="0"/>
        </a:p>
      </dgm:t>
    </dgm:pt>
    <dgm:pt modelId="{C4D2173C-BA02-4317-846C-98585210E647}" type="parTrans" cxnId="{6E15B9A7-2682-45FE-B981-CFE2771661C1}">
      <dgm:prSet/>
      <dgm:spPr/>
      <dgm:t>
        <a:bodyPr/>
        <a:lstStyle/>
        <a:p>
          <a:endParaRPr lang="en-GB"/>
        </a:p>
      </dgm:t>
    </dgm:pt>
    <dgm:pt modelId="{E95A25D1-4A89-4D65-8214-03BAC89AFDFF}" type="sibTrans" cxnId="{6E15B9A7-2682-45FE-B981-CFE2771661C1}">
      <dgm:prSet/>
      <dgm:spPr/>
      <dgm:t>
        <a:bodyPr/>
        <a:lstStyle/>
        <a:p>
          <a:endParaRPr lang="en-GB"/>
        </a:p>
      </dgm:t>
    </dgm:pt>
    <dgm:pt modelId="{A788419A-D578-4E81-9A59-7B1F6333C44C}" type="asst">
      <dgm:prSet/>
      <dgm:spPr/>
      <dgm:t>
        <a:bodyPr/>
        <a:lstStyle/>
        <a:p>
          <a:r>
            <a:rPr lang="en-GB" dirty="0" smtClean="0"/>
            <a:t>Team Admin (shared with PD)</a:t>
          </a:r>
          <a:endParaRPr lang="en-GB" dirty="0"/>
        </a:p>
      </dgm:t>
    </dgm:pt>
    <dgm:pt modelId="{814F163C-9469-4F94-B615-D02A9FDB29EB}" type="parTrans" cxnId="{ABE6D7FF-A2F4-4001-8E27-2823D65796BF}">
      <dgm:prSet/>
      <dgm:spPr/>
      <dgm:t>
        <a:bodyPr/>
        <a:lstStyle/>
        <a:p>
          <a:endParaRPr lang="en-GB"/>
        </a:p>
      </dgm:t>
    </dgm:pt>
    <dgm:pt modelId="{B0E51F5E-D785-4DD5-8C71-6A9744C8B536}" type="sibTrans" cxnId="{ABE6D7FF-A2F4-4001-8E27-2823D65796BF}">
      <dgm:prSet/>
      <dgm:spPr/>
      <dgm:t>
        <a:bodyPr/>
        <a:lstStyle/>
        <a:p>
          <a:endParaRPr lang="en-GB"/>
        </a:p>
      </dgm:t>
    </dgm:pt>
    <dgm:pt modelId="{23ED5C9F-EA46-48BB-AE4C-0482DA130CE3}" type="pres">
      <dgm:prSet presAssocID="{9521596E-89DA-4B8F-BE03-93A125CF01C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6B4F01F-1E6C-4F62-95FD-D5F157F7DD03}" type="pres">
      <dgm:prSet presAssocID="{865CFC4C-797D-44DE-BCAE-10DF05C74F3A}" presName="hierRoot1" presStyleCnt="0">
        <dgm:presLayoutVars>
          <dgm:hierBranch val="init"/>
        </dgm:presLayoutVars>
      </dgm:prSet>
      <dgm:spPr/>
    </dgm:pt>
    <dgm:pt modelId="{1E4A6795-8B6A-4D0D-8E4A-0AE1F09328E5}" type="pres">
      <dgm:prSet presAssocID="{865CFC4C-797D-44DE-BCAE-10DF05C74F3A}" presName="rootComposite1" presStyleCnt="0"/>
      <dgm:spPr/>
    </dgm:pt>
    <dgm:pt modelId="{529D6F25-0B19-4D80-A4EE-A9F7724973C2}" type="pres">
      <dgm:prSet presAssocID="{865CFC4C-797D-44DE-BCAE-10DF05C74F3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D9C620B-F644-4C63-94E4-5AA7F628F994}" type="pres">
      <dgm:prSet presAssocID="{865CFC4C-797D-44DE-BCAE-10DF05C74F3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11D9079-B7F8-47F4-9234-C42189B4CAA6}" type="pres">
      <dgm:prSet presAssocID="{865CFC4C-797D-44DE-BCAE-10DF05C74F3A}" presName="hierChild2" presStyleCnt="0"/>
      <dgm:spPr/>
    </dgm:pt>
    <dgm:pt modelId="{E3BE77AE-3FDF-4962-8978-05934C3AFCB9}" type="pres">
      <dgm:prSet presAssocID="{D5266627-343A-40E3-ADEA-C495C19DC224}" presName="Name37" presStyleLbl="parChTrans1D2" presStyleIdx="0" presStyleCnt="6"/>
      <dgm:spPr/>
      <dgm:t>
        <a:bodyPr/>
        <a:lstStyle/>
        <a:p>
          <a:endParaRPr lang="en-US"/>
        </a:p>
      </dgm:t>
    </dgm:pt>
    <dgm:pt modelId="{E7D3DD7E-18D7-47D4-BCDE-B9D5C4F194E4}" type="pres">
      <dgm:prSet presAssocID="{E9D96E88-4680-4F1A-A3A6-3B570D20C470}" presName="hierRoot2" presStyleCnt="0">
        <dgm:presLayoutVars>
          <dgm:hierBranch val="r"/>
        </dgm:presLayoutVars>
      </dgm:prSet>
      <dgm:spPr/>
    </dgm:pt>
    <dgm:pt modelId="{AD78A9A8-2F91-4B47-8103-7FAC881E4BBD}" type="pres">
      <dgm:prSet presAssocID="{E9D96E88-4680-4F1A-A3A6-3B570D20C470}" presName="rootComposite" presStyleCnt="0"/>
      <dgm:spPr/>
    </dgm:pt>
    <dgm:pt modelId="{242CB576-0B5C-414C-B7F9-87DEB8572E99}" type="pres">
      <dgm:prSet presAssocID="{E9D96E88-4680-4F1A-A3A6-3B570D20C470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BD78164-F8F5-4DDE-AFDF-15706352E717}" type="pres">
      <dgm:prSet presAssocID="{E9D96E88-4680-4F1A-A3A6-3B570D20C470}" presName="rootConnector" presStyleLbl="node2" presStyleIdx="0" presStyleCnt="5"/>
      <dgm:spPr/>
      <dgm:t>
        <a:bodyPr/>
        <a:lstStyle/>
        <a:p>
          <a:endParaRPr lang="en-US"/>
        </a:p>
      </dgm:t>
    </dgm:pt>
    <dgm:pt modelId="{A78DBE24-BF24-4F14-B132-EF3F53B29CEE}" type="pres">
      <dgm:prSet presAssocID="{E9D96E88-4680-4F1A-A3A6-3B570D20C470}" presName="hierChild4" presStyleCnt="0"/>
      <dgm:spPr/>
    </dgm:pt>
    <dgm:pt modelId="{001BFA37-A1E5-4E95-89E9-CB75B715E254}" type="pres">
      <dgm:prSet presAssocID="{47524AEC-CEA2-45DC-820B-04C48F6522FE}" presName="Name50" presStyleLbl="parChTrans1D3" presStyleIdx="0" presStyleCnt="21"/>
      <dgm:spPr/>
      <dgm:t>
        <a:bodyPr/>
        <a:lstStyle/>
        <a:p>
          <a:endParaRPr lang="en-GB"/>
        </a:p>
      </dgm:t>
    </dgm:pt>
    <dgm:pt modelId="{F2EB6DD6-CD9E-4132-921A-0EE9650996B6}" type="pres">
      <dgm:prSet presAssocID="{208D4CD4-4F40-45DD-9706-7E4D8D250C7B}" presName="hierRoot2" presStyleCnt="0">
        <dgm:presLayoutVars>
          <dgm:hierBranch val="init"/>
        </dgm:presLayoutVars>
      </dgm:prSet>
      <dgm:spPr/>
    </dgm:pt>
    <dgm:pt modelId="{C6149E6B-BA36-49BA-B828-A43A2BB5858F}" type="pres">
      <dgm:prSet presAssocID="{208D4CD4-4F40-45DD-9706-7E4D8D250C7B}" presName="rootComposite" presStyleCnt="0"/>
      <dgm:spPr/>
    </dgm:pt>
    <dgm:pt modelId="{D706E163-B260-4DB1-9ACD-41DB6CC48270}" type="pres">
      <dgm:prSet presAssocID="{208D4CD4-4F40-45DD-9706-7E4D8D250C7B}" presName="rootText" presStyleLbl="node3" presStyleIdx="0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2D1B06-8699-420E-B8DE-18DD08FDA082}" type="pres">
      <dgm:prSet presAssocID="{208D4CD4-4F40-45DD-9706-7E4D8D250C7B}" presName="rootConnector" presStyleLbl="node3" presStyleIdx="0" presStyleCnt="21"/>
      <dgm:spPr/>
      <dgm:t>
        <a:bodyPr/>
        <a:lstStyle/>
        <a:p>
          <a:endParaRPr lang="en-US"/>
        </a:p>
      </dgm:t>
    </dgm:pt>
    <dgm:pt modelId="{1F38C939-FDE2-402E-A94B-5C9EDED1FCCB}" type="pres">
      <dgm:prSet presAssocID="{208D4CD4-4F40-45DD-9706-7E4D8D250C7B}" presName="hierChild4" presStyleCnt="0"/>
      <dgm:spPr/>
    </dgm:pt>
    <dgm:pt modelId="{3489F748-6766-48E8-BAE0-E79AE327C47B}" type="pres">
      <dgm:prSet presAssocID="{208D4CD4-4F40-45DD-9706-7E4D8D250C7B}" presName="hierChild5" presStyleCnt="0"/>
      <dgm:spPr/>
    </dgm:pt>
    <dgm:pt modelId="{B3C237AD-7009-471E-B4D0-84A665A75A28}" type="pres">
      <dgm:prSet presAssocID="{82666A12-6E92-4207-BB33-D0197F1F588A}" presName="Name50" presStyleLbl="parChTrans1D3" presStyleIdx="1" presStyleCnt="21"/>
      <dgm:spPr/>
      <dgm:t>
        <a:bodyPr/>
        <a:lstStyle/>
        <a:p>
          <a:endParaRPr lang="en-GB"/>
        </a:p>
      </dgm:t>
    </dgm:pt>
    <dgm:pt modelId="{E6F2C575-3527-461C-91F6-1201C1BA4D21}" type="pres">
      <dgm:prSet presAssocID="{6AB1B8D9-EB8A-4D8E-A309-75F3CA03DB6F}" presName="hierRoot2" presStyleCnt="0">
        <dgm:presLayoutVars>
          <dgm:hierBranch val="init"/>
        </dgm:presLayoutVars>
      </dgm:prSet>
      <dgm:spPr/>
    </dgm:pt>
    <dgm:pt modelId="{135EBB93-E123-4523-AF46-C51EF5AE386A}" type="pres">
      <dgm:prSet presAssocID="{6AB1B8D9-EB8A-4D8E-A309-75F3CA03DB6F}" presName="rootComposite" presStyleCnt="0"/>
      <dgm:spPr/>
    </dgm:pt>
    <dgm:pt modelId="{5D7417D5-BAF6-4184-BE64-2638B02FBD1B}" type="pres">
      <dgm:prSet presAssocID="{6AB1B8D9-EB8A-4D8E-A309-75F3CA03DB6F}" presName="rootText" presStyleLbl="node3" presStyleIdx="1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36711F-881B-4828-A347-7A9C9F0E6FB9}" type="pres">
      <dgm:prSet presAssocID="{6AB1B8D9-EB8A-4D8E-A309-75F3CA03DB6F}" presName="rootConnector" presStyleLbl="node3" presStyleIdx="1" presStyleCnt="21"/>
      <dgm:spPr/>
      <dgm:t>
        <a:bodyPr/>
        <a:lstStyle/>
        <a:p>
          <a:endParaRPr lang="en-US"/>
        </a:p>
      </dgm:t>
    </dgm:pt>
    <dgm:pt modelId="{610675E8-E6F8-4A6C-969A-70888A065EDD}" type="pres">
      <dgm:prSet presAssocID="{6AB1B8D9-EB8A-4D8E-A309-75F3CA03DB6F}" presName="hierChild4" presStyleCnt="0"/>
      <dgm:spPr/>
    </dgm:pt>
    <dgm:pt modelId="{D0D16BBC-6D97-4007-8F19-9FD691B72ECD}" type="pres">
      <dgm:prSet presAssocID="{6AB1B8D9-EB8A-4D8E-A309-75F3CA03DB6F}" presName="hierChild5" presStyleCnt="0"/>
      <dgm:spPr/>
    </dgm:pt>
    <dgm:pt modelId="{4A47720F-713F-41DF-9AC7-2D7C5F6AF859}" type="pres">
      <dgm:prSet presAssocID="{267354AC-8019-4267-B562-7D65404861F5}" presName="Name50" presStyleLbl="parChTrans1D3" presStyleIdx="2" presStyleCnt="21"/>
      <dgm:spPr/>
      <dgm:t>
        <a:bodyPr/>
        <a:lstStyle/>
        <a:p>
          <a:endParaRPr lang="en-GB"/>
        </a:p>
      </dgm:t>
    </dgm:pt>
    <dgm:pt modelId="{9245A5E8-CBE6-4057-954E-C9AE56F65FF4}" type="pres">
      <dgm:prSet presAssocID="{B017AEC3-413D-4292-8AA9-A67C3D3B0D37}" presName="hierRoot2" presStyleCnt="0">
        <dgm:presLayoutVars>
          <dgm:hierBranch val="init"/>
        </dgm:presLayoutVars>
      </dgm:prSet>
      <dgm:spPr/>
    </dgm:pt>
    <dgm:pt modelId="{24B71E50-7F63-43B8-9694-5961860A253E}" type="pres">
      <dgm:prSet presAssocID="{B017AEC3-413D-4292-8AA9-A67C3D3B0D37}" presName="rootComposite" presStyleCnt="0"/>
      <dgm:spPr/>
    </dgm:pt>
    <dgm:pt modelId="{84F5AFEC-A09C-4904-AD9A-D21834E4F97D}" type="pres">
      <dgm:prSet presAssocID="{B017AEC3-413D-4292-8AA9-A67C3D3B0D37}" presName="rootText" presStyleLbl="node3" presStyleIdx="2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2F2A36-E4A4-405D-9CB1-8EE932D98F17}" type="pres">
      <dgm:prSet presAssocID="{B017AEC3-413D-4292-8AA9-A67C3D3B0D37}" presName="rootConnector" presStyleLbl="node3" presStyleIdx="2" presStyleCnt="21"/>
      <dgm:spPr/>
      <dgm:t>
        <a:bodyPr/>
        <a:lstStyle/>
        <a:p>
          <a:endParaRPr lang="en-US"/>
        </a:p>
      </dgm:t>
    </dgm:pt>
    <dgm:pt modelId="{B7DC5D71-8E76-4815-88FF-2A1F9CCC0B76}" type="pres">
      <dgm:prSet presAssocID="{B017AEC3-413D-4292-8AA9-A67C3D3B0D37}" presName="hierChild4" presStyleCnt="0"/>
      <dgm:spPr/>
    </dgm:pt>
    <dgm:pt modelId="{E142E5A2-7DE0-4C08-87B5-21166BF9D601}" type="pres">
      <dgm:prSet presAssocID="{B017AEC3-413D-4292-8AA9-A67C3D3B0D37}" presName="hierChild5" presStyleCnt="0"/>
      <dgm:spPr/>
    </dgm:pt>
    <dgm:pt modelId="{643C5603-1C50-401F-866C-BC951A6697A4}" type="pres">
      <dgm:prSet presAssocID="{A1EA4D3F-699F-429A-BAB1-1BDF403FB883}" presName="Name50" presStyleLbl="parChTrans1D3" presStyleIdx="3" presStyleCnt="21"/>
      <dgm:spPr/>
      <dgm:t>
        <a:bodyPr/>
        <a:lstStyle/>
        <a:p>
          <a:endParaRPr lang="en-GB"/>
        </a:p>
      </dgm:t>
    </dgm:pt>
    <dgm:pt modelId="{901B3FDE-46F0-4BCB-BED9-BE601E100387}" type="pres">
      <dgm:prSet presAssocID="{CA7A57C2-4A15-4A4B-88D2-D6B5A6E42AF2}" presName="hierRoot2" presStyleCnt="0">
        <dgm:presLayoutVars>
          <dgm:hierBranch val="init"/>
        </dgm:presLayoutVars>
      </dgm:prSet>
      <dgm:spPr/>
    </dgm:pt>
    <dgm:pt modelId="{B5D0A474-DC8B-4DFB-AF9F-675166C66D17}" type="pres">
      <dgm:prSet presAssocID="{CA7A57C2-4A15-4A4B-88D2-D6B5A6E42AF2}" presName="rootComposite" presStyleCnt="0"/>
      <dgm:spPr/>
    </dgm:pt>
    <dgm:pt modelId="{2E41C289-7AD1-4825-AE63-7A2FF8F4E257}" type="pres">
      <dgm:prSet presAssocID="{CA7A57C2-4A15-4A4B-88D2-D6B5A6E42AF2}" presName="rootText" presStyleLbl="node3" presStyleIdx="3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B5AFE8-FF1C-4648-8CA9-256A524A5804}" type="pres">
      <dgm:prSet presAssocID="{CA7A57C2-4A15-4A4B-88D2-D6B5A6E42AF2}" presName="rootConnector" presStyleLbl="node3" presStyleIdx="3" presStyleCnt="21"/>
      <dgm:spPr/>
      <dgm:t>
        <a:bodyPr/>
        <a:lstStyle/>
        <a:p>
          <a:endParaRPr lang="en-US"/>
        </a:p>
      </dgm:t>
    </dgm:pt>
    <dgm:pt modelId="{F8DDB029-799A-4346-816C-B50944E36D94}" type="pres">
      <dgm:prSet presAssocID="{CA7A57C2-4A15-4A4B-88D2-D6B5A6E42AF2}" presName="hierChild4" presStyleCnt="0"/>
      <dgm:spPr/>
    </dgm:pt>
    <dgm:pt modelId="{A9A0521D-2F98-412C-BC9F-18EA9858F263}" type="pres">
      <dgm:prSet presAssocID="{CA7A57C2-4A15-4A4B-88D2-D6B5A6E42AF2}" presName="hierChild5" presStyleCnt="0"/>
      <dgm:spPr/>
    </dgm:pt>
    <dgm:pt modelId="{2525E2C7-3AE6-4D8D-89F8-EB4DFD2A1EE4}" type="pres">
      <dgm:prSet presAssocID="{E9D96E88-4680-4F1A-A3A6-3B570D20C470}" presName="hierChild5" presStyleCnt="0"/>
      <dgm:spPr/>
    </dgm:pt>
    <dgm:pt modelId="{068749F2-F3D0-41A1-BC84-30ECA7D554D5}" type="pres">
      <dgm:prSet presAssocID="{81A15FD0-9DF0-4D07-A0BA-872F4F028284}" presName="Name37" presStyleLbl="parChTrans1D2" presStyleIdx="1" presStyleCnt="6"/>
      <dgm:spPr/>
      <dgm:t>
        <a:bodyPr/>
        <a:lstStyle/>
        <a:p>
          <a:endParaRPr lang="en-US"/>
        </a:p>
      </dgm:t>
    </dgm:pt>
    <dgm:pt modelId="{E572435F-0180-4D0F-8614-DF90870F8322}" type="pres">
      <dgm:prSet presAssocID="{79B94A7C-298D-4D6D-979F-02EF97CAC7A6}" presName="hierRoot2" presStyleCnt="0">
        <dgm:presLayoutVars>
          <dgm:hierBranch val="r"/>
        </dgm:presLayoutVars>
      </dgm:prSet>
      <dgm:spPr/>
    </dgm:pt>
    <dgm:pt modelId="{7B6347D4-AAEF-446E-99AC-B8FB4B935B6C}" type="pres">
      <dgm:prSet presAssocID="{79B94A7C-298D-4D6D-979F-02EF97CAC7A6}" presName="rootComposite" presStyleCnt="0"/>
      <dgm:spPr/>
    </dgm:pt>
    <dgm:pt modelId="{89084ED6-47FA-4C89-9C6A-970B20D52B6C}" type="pres">
      <dgm:prSet presAssocID="{79B94A7C-298D-4D6D-979F-02EF97CAC7A6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E087583-5EAC-45AE-AD50-BFFF63B66BAF}" type="pres">
      <dgm:prSet presAssocID="{79B94A7C-298D-4D6D-979F-02EF97CAC7A6}" presName="rootConnector" presStyleLbl="node2" presStyleIdx="1" presStyleCnt="5"/>
      <dgm:spPr/>
      <dgm:t>
        <a:bodyPr/>
        <a:lstStyle/>
        <a:p>
          <a:endParaRPr lang="en-US"/>
        </a:p>
      </dgm:t>
    </dgm:pt>
    <dgm:pt modelId="{74E3733D-CD94-474B-9A4E-A1B2A719A199}" type="pres">
      <dgm:prSet presAssocID="{79B94A7C-298D-4D6D-979F-02EF97CAC7A6}" presName="hierChild4" presStyleCnt="0"/>
      <dgm:spPr/>
    </dgm:pt>
    <dgm:pt modelId="{6C706E8D-3BFD-460F-AF76-B0F5A7FF4F77}" type="pres">
      <dgm:prSet presAssocID="{0AFFB8E2-7D39-48BE-B173-EAEE52C6B5AF}" presName="Name50" presStyleLbl="parChTrans1D3" presStyleIdx="4" presStyleCnt="21"/>
      <dgm:spPr/>
      <dgm:t>
        <a:bodyPr/>
        <a:lstStyle/>
        <a:p>
          <a:endParaRPr lang="en-GB"/>
        </a:p>
      </dgm:t>
    </dgm:pt>
    <dgm:pt modelId="{EA022962-AF6F-4C59-B059-A8170E43D9F6}" type="pres">
      <dgm:prSet presAssocID="{0017905D-7AFB-4D6B-8181-01781F1BE811}" presName="hierRoot2" presStyleCnt="0">
        <dgm:presLayoutVars>
          <dgm:hierBranch val="init"/>
        </dgm:presLayoutVars>
      </dgm:prSet>
      <dgm:spPr/>
    </dgm:pt>
    <dgm:pt modelId="{8B8F2412-128A-433D-BB1D-55B6D3F41E98}" type="pres">
      <dgm:prSet presAssocID="{0017905D-7AFB-4D6B-8181-01781F1BE811}" presName="rootComposite" presStyleCnt="0"/>
      <dgm:spPr/>
    </dgm:pt>
    <dgm:pt modelId="{74255ED4-8C2F-41F4-B25F-3F286EDB02C4}" type="pres">
      <dgm:prSet presAssocID="{0017905D-7AFB-4D6B-8181-01781F1BE811}" presName="rootText" presStyleLbl="node3" presStyleIdx="4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76EAA4-6636-471C-87AE-87295289AAD9}" type="pres">
      <dgm:prSet presAssocID="{0017905D-7AFB-4D6B-8181-01781F1BE811}" presName="rootConnector" presStyleLbl="node3" presStyleIdx="4" presStyleCnt="21"/>
      <dgm:spPr/>
      <dgm:t>
        <a:bodyPr/>
        <a:lstStyle/>
        <a:p>
          <a:endParaRPr lang="en-US"/>
        </a:p>
      </dgm:t>
    </dgm:pt>
    <dgm:pt modelId="{C4DC0F39-0E36-4AC6-B420-01E2F5D6DE5D}" type="pres">
      <dgm:prSet presAssocID="{0017905D-7AFB-4D6B-8181-01781F1BE811}" presName="hierChild4" presStyleCnt="0"/>
      <dgm:spPr/>
    </dgm:pt>
    <dgm:pt modelId="{9812D57A-A27B-4B07-9A2D-AE51B1F0B1D0}" type="pres">
      <dgm:prSet presAssocID="{0017905D-7AFB-4D6B-8181-01781F1BE811}" presName="hierChild5" presStyleCnt="0"/>
      <dgm:spPr/>
    </dgm:pt>
    <dgm:pt modelId="{FC9CFCA8-DB26-4B20-9F78-6DF489434DB3}" type="pres">
      <dgm:prSet presAssocID="{8CBDF198-7A51-47B3-9C13-EB73E87448B7}" presName="Name50" presStyleLbl="parChTrans1D3" presStyleIdx="5" presStyleCnt="21"/>
      <dgm:spPr/>
      <dgm:t>
        <a:bodyPr/>
        <a:lstStyle/>
        <a:p>
          <a:endParaRPr lang="en-GB"/>
        </a:p>
      </dgm:t>
    </dgm:pt>
    <dgm:pt modelId="{67E1FC9C-61B6-4634-A075-79D479965C62}" type="pres">
      <dgm:prSet presAssocID="{3FFA039D-AA56-4798-AE6B-1A71B467A406}" presName="hierRoot2" presStyleCnt="0">
        <dgm:presLayoutVars>
          <dgm:hierBranch val="init"/>
        </dgm:presLayoutVars>
      </dgm:prSet>
      <dgm:spPr/>
    </dgm:pt>
    <dgm:pt modelId="{435AD74D-9351-44CC-BCF3-27971774ED4F}" type="pres">
      <dgm:prSet presAssocID="{3FFA039D-AA56-4798-AE6B-1A71B467A406}" presName="rootComposite" presStyleCnt="0"/>
      <dgm:spPr/>
    </dgm:pt>
    <dgm:pt modelId="{46C56E14-C0A0-486B-BE8C-B6DA10D0E3D8}" type="pres">
      <dgm:prSet presAssocID="{3FFA039D-AA56-4798-AE6B-1A71B467A406}" presName="rootText" presStyleLbl="node3" presStyleIdx="5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20D834-3AD2-4666-8E0D-68E94AE25AF8}" type="pres">
      <dgm:prSet presAssocID="{3FFA039D-AA56-4798-AE6B-1A71B467A406}" presName="rootConnector" presStyleLbl="node3" presStyleIdx="5" presStyleCnt="21"/>
      <dgm:spPr/>
      <dgm:t>
        <a:bodyPr/>
        <a:lstStyle/>
        <a:p>
          <a:endParaRPr lang="en-US"/>
        </a:p>
      </dgm:t>
    </dgm:pt>
    <dgm:pt modelId="{51E07190-6D3B-4D12-A577-D76C26C8C898}" type="pres">
      <dgm:prSet presAssocID="{3FFA039D-AA56-4798-AE6B-1A71B467A406}" presName="hierChild4" presStyleCnt="0"/>
      <dgm:spPr/>
    </dgm:pt>
    <dgm:pt modelId="{770801D2-8128-4EF0-821C-2C3F882023A6}" type="pres">
      <dgm:prSet presAssocID="{3FFA039D-AA56-4798-AE6B-1A71B467A406}" presName="hierChild5" presStyleCnt="0"/>
      <dgm:spPr/>
    </dgm:pt>
    <dgm:pt modelId="{09DCF2C8-246F-469C-8454-383E9733E299}" type="pres">
      <dgm:prSet presAssocID="{D2CE0367-0CF2-411D-A960-EC565CC44BC2}" presName="Name50" presStyleLbl="parChTrans1D3" presStyleIdx="6" presStyleCnt="21"/>
      <dgm:spPr/>
      <dgm:t>
        <a:bodyPr/>
        <a:lstStyle/>
        <a:p>
          <a:endParaRPr lang="en-GB"/>
        </a:p>
      </dgm:t>
    </dgm:pt>
    <dgm:pt modelId="{5BD62EAA-46C8-4837-BBF7-160C8D128D98}" type="pres">
      <dgm:prSet presAssocID="{AC216BD1-7B4F-4763-88C2-58D97998E64E}" presName="hierRoot2" presStyleCnt="0">
        <dgm:presLayoutVars>
          <dgm:hierBranch val="init"/>
        </dgm:presLayoutVars>
      </dgm:prSet>
      <dgm:spPr/>
    </dgm:pt>
    <dgm:pt modelId="{79C2CD4A-94ED-4F98-9906-6F353C8C3209}" type="pres">
      <dgm:prSet presAssocID="{AC216BD1-7B4F-4763-88C2-58D97998E64E}" presName="rootComposite" presStyleCnt="0"/>
      <dgm:spPr/>
    </dgm:pt>
    <dgm:pt modelId="{CE275105-6737-4259-8D60-D24E77CBEEF2}" type="pres">
      <dgm:prSet presAssocID="{AC216BD1-7B4F-4763-88C2-58D97998E64E}" presName="rootText" presStyleLbl="node3" presStyleIdx="6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DA2AA1D-C69A-4F70-BC63-E735FDA4C4C8}" type="pres">
      <dgm:prSet presAssocID="{AC216BD1-7B4F-4763-88C2-58D97998E64E}" presName="rootConnector" presStyleLbl="node3" presStyleIdx="6" presStyleCnt="21"/>
      <dgm:spPr/>
      <dgm:t>
        <a:bodyPr/>
        <a:lstStyle/>
        <a:p>
          <a:endParaRPr lang="en-US"/>
        </a:p>
      </dgm:t>
    </dgm:pt>
    <dgm:pt modelId="{6B41B3BC-17FD-489E-B552-2E1332C97141}" type="pres">
      <dgm:prSet presAssocID="{AC216BD1-7B4F-4763-88C2-58D97998E64E}" presName="hierChild4" presStyleCnt="0"/>
      <dgm:spPr/>
    </dgm:pt>
    <dgm:pt modelId="{D4837AAC-136E-470A-BE71-8E1B71DFFBDE}" type="pres">
      <dgm:prSet presAssocID="{AC216BD1-7B4F-4763-88C2-58D97998E64E}" presName="hierChild5" presStyleCnt="0"/>
      <dgm:spPr/>
    </dgm:pt>
    <dgm:pt modelId="{47B53D08-18B0-4663-90AE-6F3B236DD969}" type="pres">
      <dgm:prSet presAssocID="{BC2529DF-30FF-4F7C-B3A5-DD22DA7DCAA3}" presName="Name50" presStyleLbl="parChTrans1D3" presStyleIdx="7" presStyleCnt="21"/>
      <dgm:spPr/>
      <dgm:t>
        <a:bodyPr/>
        <a:lstStyle/>
        <a:p>
          <a:endParaRPr lang="en-GB"/>
        </a:p>
      </dgm:t>
    </dgm:pt>
    <dgm:pt modelId="{6B8671DC-FF3A-4438-BDCA-2CB95EBA8F57}" type="pres">
      <dgm:prSet presAssocID="{2D20EC0B-5F3C-4EAD-A52A-9CAD4E7516D9}" presName="hierRoot2" presStyleCnt="0">
        <dgm:presLayoutVars>
          <dgm:hierBranch val="init"/>
        </dgm:presLayoutVars>
      </dgm:prSet>
      <dgm:spPr/>
    </dgm:pt>
    <dgm:pt modelId="{096A5543-6334-471E-96F4-3BCDF7B926D6}" type="pres">
      <dgm:prSet presAssocID="{2D20EC0B-5F3C-4EAD-A52A-9CAD4E7516D9}" presName="rootComposite" presStyleCnt="0"/>
      <dgm:spPr/>
    </dgm:pt>
    <dgm:pt modelId="{D0BE8F68-2B82-44BA-BDE5-43343135100E}" type="pres">
      <dgm:prSet presAssocID="{2D20EC0B-5F3C-4EAD-A52A-9CAD4E7516D9}" presName="rootText" presStyleLbl="node3" presStyleIdx="7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027978-8382-4029-8FD1-1F95FE41F00C}" type="pres">
      <dgm:prSet presAssocID="{2D20EC0B-5F3C-4EAD-A52A-9CAD4E7516D9}" presName="rootConnector" presStyleLbl="node3" presStyleIdx="7" presStyleCnt="21"/>
      <dgm:spPr/>
      <dgm:t>
        <a:bodyPr/>
        <a:lstStyle/>
        <a:p>
          <a:endParaRPr lang="en-US"/>
        </a:p>
      </dgm:t>
    </dgm:pt>
    <dgm:pt modelId="{E95415FA-7AAE-4E25-8907-51983D6E1EDC}" type="pres">
      <dgm:prSet presAssocID="{2D20EC0B-5F3C-4EAD-A52A-9CAD4E7516D9}" presName="hierChild4" presStyleCnt="0"/>
      <dgm:spPr/>
    </dgm:pt>
    <dgm:pt modelId="{2C47E76B-0107-4914-AB0A-29E489C556BC}" type="pres">
      <dgm:prSet presAssocID="{2D20EC0B-5F3C-4EAD-A52A-9CAD4E7516D9}" presName="hierChild5" presStyleCnt="0"/>
      <dgm:spPr/>
    </dgm:pt>
    <dgm:pt modelId="{6ECBEBA6-40DB-4D41-946C-8E44C558D66F}" type="pres">
      <dgm:prSet presAssocID="{0138ED13-CE9A-4AC4-BBA3-C67F249852BC}" presName="Name50" presStyleLbl="parChTrans1D3" presStyleIdx="8" presStyleCnt="21"/>
      <dgm:spPr/>
      <dgm:t>
        <a:bodyPr/>
        <a:lstStyle/>
        <a:p>
          <a:endParaRPr lang="en-GB"/>
        </a:p>
      </dgm:t>
    </dgm:pt>
    <dgm:pt modelId="{E2772B3A-5BBA-49DC-93AD-FB411FDD8076}" type="pres">
      <dgm:prSet presAssocID="{577A4360-1A90-4F7E-A896-9253521F7CEF}" presName="hierRoot2" presStyleCnt="0">
        <dgm:presLayoutVars>
          <dgm:hierBranch val="init"/>
        </dgm:presLayoutVars>
      </dgm:prSet>
      <dgm:spPr/>
    </dgm:pt>
    <dgm:pt modelId="{4B5F51F2-51B6-4091-B714-15B3DA5728D6}" type="pres">
      <dgm:prSet presAssocID="{577A4360-1A90-4F7E-A896-9253521F7CEF}" presName="rootComposite" presStyleCnt="0"/>
      <dgm:spPr/>
    </dgm:pt>
    <dgm:pt modelId="{09AD6E22-5C8E-4145-9781-85AD6924D6C5}" type="pres">
      <dgm:prSet presAssocID="{577A4360-1A90-4F7E-A896-9253521F7CEF}" presName="rootText" presStyleLbl="node3" presStyleIdx="8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AFF869-1591-4DF0-9223-95BDA7B36D31}" type="pres">
      <dgm:prSet presAssocID="{577A4360-1A90-4F7E-A896-9253521F7CEF}" presName="rootConnector" presStyleLbl="node3" presStyleIdx="8" presStyleCnt="21"/>
      <dgm:spPr/>
      <dgm:t>
        <a:bodyPr/>
        <a:lstStyle/>
        <a:p>
          <a:endParaRPr lang="en-US"/>
        </a:p>
      </dgm:t>
    </dgm:pt>
    <dgm:pt modelId="{DF4ED651-17A8-48F2-8A40-A2ECF23D87EF}" type="pres">
      <dgm:prSet presAssocID="{577A4360-1A90-4F7E-A896-9253521F7CEF}" presName="hierChild4" presStyleCnt="0"/>
      <dgm:spPr/>
    </dgm:pt>
    <dgm:pt modelId="{34090C80-73D0-4B79-950D-C97D8C32C451}" type="pres">
      <dgm:prSet presAssocID="{577A4360-1A90-4F7E-A896-9253521F7CEF}" presName="hierChild5" presStyleCnt="0"/>
      <dgm:spPr/>
    </dgm:pt>
    <dgm:pt modelId="{2E398080-D735-4E41-BAC6-6E8ECBA013DC}" type="pres">
      <dgm:prSet presAssocID="{E04502C5-2B4C-4942-8A4F-BB0F30C64490}" presName="Name50" presStyleLbl="parChTrans1D3" presStyleIdx="9" presStyleCnt="21"/>
      <dgm:spPr/>
      <dgm:t>
        <a:bodyPr/>
        <a:lstStyle/>
        <a:p>
          <a:endParaRPr lang="en-GB"/>
        </a:p>
      </dgm:t>
    </dgm:pt>
    <dgm:pt modelId="{C833448C-C6A7-4C81-8061-D4C29E70A4C6}" type="pres">
      <dgm:prSet presAssocID="{AF570590-BBE2-4E79-A77C-61BAB0A2558E}" presName="hierRoot2" presStyleCnt="0">
        <dgm:presLayoutVars>
          <dgm:hierBranch val="init"/>
        </dgm:presLayoutVars>
      </dgm:prSet>
      <dgm:spPr/>
    </dgm:pt>
    <dgm:pt modelId="{53D03BF3-6B5A-474C-B8CF-6CD49DCC2EC9}" type="pres">
      <dgm:prSet presAssocID="{AF570590-BBE2-4E79-A77C-61BAB0A2558E}" presName="rootComposite" presStyleCnt="0"/>
      <dgm:spPr/>
    </dgm:pt>
    <dgm:pt modelId="{38C08B75-6B58-40B1-9ED4-C14D17C02A6B}" type="pres">
      <dgm:prSet presAssocID="{AF570590-BBE2-4E79-A77C-61BAB0A2558E}" presName="rootText" presStyleLbl="node3" presStyleIdx="9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661491-F3D1-4133-9069-B076AF6F7FAB}" type="pres">
      <dgm:prSet presAssocID="{AF570590-BBE2-4E79-A77C-61BAB0A2558E}" presName="rootConnector" presStyleLbl="node3" presStyleIdx="9" presStyleCnt="21"/>
      <dgm:spPr/>
      <dgm:t>
        <a:bodyPr/>
        <a:lstStyle/>
        <a:p>
          <a:endParaRPr lang="en-US"/>
        </a:p>
      </dgm:t>
    </dgm:pt>
    <dgm:pt modelId="{B156624F-BED9-4A8C-8681-DE1404A4074D}" type="pres">
      <dgm:prSet presAssocID="{AF570590-BBE2-4E79-A77C-61BAB0A2558E}" presName="hierChild4" presStyleCnt="0"/>
      <dgm:spPr/>
    </dgm:pt>
    <dgm:pt modelId="{7D74A56D-12AC-4E41-9B40-6640700EDDCD}" type="pres">
      <dgm:prSet presAssocID="{AF570590-BBE2-4E79-A77C-61BAB0A2558E}" presName="hierChild5" presStyleCnt="0"/>
      <dgm:spPr/>
    </dgm:pt>
    <dgm:pt modelId="{5E96412A-95E4-4744-9044-737CFF026A0F}" type="pres">
      <dgm:prSet presAssocID="{79B94A7C-298D-4D6D-979F-02EF97CAC7A6}" presName="hierChild5" presStyleCnt="0"/>
      <dgm:spPr/>
    </dgm:pt>
    <dgm:pt modelId="{1DF89D0F-FEC0-435D-9D12-82C11C2142B7}" type="pres">
      <dgm:prSet presAssocID="{C1A01D60-76F1-437F-92DC-AB6A43FEB756}" presName="Name37" presStyleLbl="parChTrans1D2" presStyleIdx="2" presStyleCnt="6"/>
      <dgm:spPr/>
      <dgm:t>
        <a:bodyPr/>
        <a:lstStyle/>
        <a:p>
          <a:endParaRPr lang="en-US"/>
        </a:p>
      </dgm:t>
    </dgm:pt>
    <dgm:pt modelId="{54FB0B6B-873B-48C4-81C1-7F31C89739DE}" type="pres">
      <dgm:prSet presAssocID="{63812FC9-B40D-457E-BDD5-7B4765566672}" presName="hierRoot2" presStyleCnt="0">
        <dgm:presLayoutVars>
          <dgm:hierBranch val="init"/>
        </dgm:presLayoutVars>
      </dgm:prSet>
      <dgm:spPr/>
    </dgm:pt>
    <dgm:pt modelId="{7CC1D025-B9AA-49D1-9784-5B4F940D1BB3}" type="pres">
      <dgm:prSet presAssocID="{63812FC9-B40D-457E-BDD5-7B4765566672}" presName="rootComposite" presStyleCnt="0"/>
      <dgm:spPr/>
    </dgm:pt>
    <dgm:pt modelId="{A35C0E49-E9D6-41A8-82AE-4799FD882DCD}" type="pres">
      <dgm:prSet presAssocID="{63812FC9-B40D-457E-BDD5-7B4765566672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DCFF80A-983A-418F-9A8E-B7ADDCD541C7}" type="pres">
      <dgm:prSet presAssocID="{63812FC9-B40D-457E-BDD5-7B4765566672}" presName="rootConnector" presStyleLbl="node2" presStyleIdx="2" presStyleCnt="5"/>
      <dgm:spPr/>
      <dgm:t>
        <a:bodyPr/>
        <a:lstStyle/>
        <a:p>
          <a:endParaRPr lang="en-US"/>
        </a:p>
      </dgm:t>
    </dgm:pt>
    <dgm:pt modelId="{2774F1DD-C164-4166-9732-10680D7AB025}" type="pres">
      <dgm:prSet presAssocID="{63812FC9-B40D-457E-BDD5-7B4765566672}" presName="hierChild4" presStyleCnt="0"/>
      <dgm:spPr/>
    </dgm:pt>
    <dgm:pt modelId="{E2E2FA65-BC9F-4097-8D56-572006643259}" type="pres">
      <dgm:prSet presAssocID="{50FEF769-76F2-4BE8-9922-C4D7E97FD7AB}" presName="Name37" presStyleLbl="parChTrans1D3" presStyleIdx="10" presStyleCnt="21"/>
      <dgm:spPr/>
      <dgm:t>
        <a:bodyPr/>
        <a:lstStyle/>
        <a:p>
          <a:endParaRPr lang="en-GB"/>
        </a:p>
      </dgm:t>
    </dgm:pt>
    <dgm:pt modelId="{C35DA953-9254-47E6-9962-668345774F05}" type="pres">
      <dgm:prSet presAssocID="{E735507C-DB69-4A2D-B2B0-24C4D95CEAC4}" presName="hierRoot2" presStyleCnt="0">
        <dgm:presLayoutVars>
          <dgm:hierBranch val="init"/>
        </dgm:presLayoutVars>
      </dgm:prSet>
      <dgm:spPr/>
    </dgm:pt>
    <dgm:pt modelId="{AA8E971F-9533-4877-83BA-D2A8D4D2228D}" type="pres">
      <dgm:prSet presAssocID="{E735507C-DB69-4A2D-B2B0-24C4D95CEAC4}" presName="rootComposite" presStyleCnt="0"/>
      <dgm:spPr/>
    </dgm:pt>
    <dgm:pt modelId="{3467CCA0-A28E-4B46-8083-5359EAFFD110}" type="pres">
      <dgm:prSet presAssocID="{E735507C-DB69-4A2D-B2B0-24C4D95CEAC4}" presName="rootText" presStyleLbl="node3" presStyleIdx="10" presStyleCnt="2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2AC7638-BCE6-4767-8DB6-61D5B9CFD1F2}" type="pres">
      <dgm:prSet presAssocID="{E735507C-DB69-4A2D-B2B0-24C4D95CEAC4}" presName="rootConnector" presStyleLbl="node3" presStyleIdx="10" presStyleCnt="21"/>
      <dgm:spPr/>
      <dgm:t>
        <a:bodyPr/>
        <a:lstStyle/>
        <a:p>
          <a:endParaRPr lang="en-GB"/>
        </a:p>
      </dgm:t>
    </dgm:pt>
    <dgm:pt modelId="{4983B8D5-2B40-4F49-8B00-2DEF26A58A2D}" type="pres">
      <dgm:prSet presAssocID="{E735507C-DB69-4A2D-B2B0-24C4D95CEAC4}" presName="hierChild4" presStyleCnt="0"/>
      <dgm:spPr/>
    </dgm:pt>
    <dgm:pt modelId="{0FAB724F-B696-4CBB-91F0-7B352FD2AD90}" type="pres">
      <dgm:prSet presAssocID="{E735507C-DB69-4A2D-B2B0-24C4D95CEAC4}" presName="hierChild5" presStyleCnt="0"/>
      <dgm:spPr/>
    </dgm:pt>
    <dgm:pt modelId="{19AC36CA-543C-4363-BB47-17053796C877}" type="pres">
      <dgm:prSet presAssocID="{870C3FD6-AB69-4B18-8394-DD996D85E7A3}" presName="Name37" presStyleLbl="parChTrans1D3" presStyleIdx="11" presStyleCnt="21"/>
      <dgm:spPr/>
      <dgm:t>
        <a:bodyPr/>
        <a:lstStyle/>
        <a:p>
          <a:endParaRPr lang="en-GB"/>
        </a:p>
      </dgm:t>
    </dgm:pt>
    <dgm:pt modelId="{AB687D95-C757-4194-BA9F-24290FBD0AE0}" type="pres">
      <dgm:prSet presAssocID="{05AA98D1-5783-4CC4-BBE1-71EF4904D463}" presName="hierRoot2" presStyleCnt="0">
        <dgm:presLayoutVars>
          <dgm:hierBranch val="init"/>
        </dgm:presLayoutVars>
      </dgm:prSet>
      <dgm:spPr/>
    </dgm:pt>
    <dgm:pt modelId="{B4F57D95-FCD8-4166-BDD3-74D5B9F3328D}" type="pres">
      <dgm:prSet presAssocID="{05AA98D1-5783-4CC4-BBE1-71EF4904D463}" presName="rootComposite" presStyleCnt="0"/>
      <dgm:spPr/>
    </dgm:pt>
    <dgm:pt modelId="{798A68D0-71E0-4E51-8799-0E5C54C71857}" type="pres">
      <dgm:prSet presAssocID="{05AA98D1-5783-4CC4-BBE1-71EF4904D463}" presName="rootText" presStyleLbl="node3" presStyleIdx="11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3F291F-56B8-4116-8941-DA48323F5C81}" type="pres">
      <dgm:prSet presAssocID="{05AA98D1-5783-4CC4-BBE1-71EF4904D463}" presName="rootConnector" presStyleLbl="node3" presStyleIdx="11" presStyleCnt="21"/>
      <dgm:spPr/>
      <dgm:t>
        <a:bodyPr/>
        <a:lstStyle/>
        <a:p>
          <a:endParaRPr lang="en-US"/>
        </a:p>
      </dgm:t>
    </dgm:pt>
    <dgm:pt modelId="{7884C840-F49C-436E-85F5-B7F1CF120857}" type="pres">
      <dgm:prSet presAssocID="{05AA98D1-5783-4CC4-BBE1-71EF4904D463}" presName="hierChild4" presStyleCnt="0"/>
      <dgm:spPr/>
    </dgm:pt>
    <dgm:pt modelId="{B1E49BF6-E1B5-4BC1-9BD6-BFF5CD7BF9B8}" type="pres">
      <dgm:prSet presAssocID="{05AA98D1-5783-4CC4-BBE1-71EF4904D463}" presName="hierChild5" presStyleCnt="0"/>
      <dgm:spPr/>
    </dgm:pt>
    <dgm:pt modelId="{7D5C9C6E-DC0C-4067-97F6-0845C98BF7C2}" type="pres">
      <dgm:prSet presAssocID="{F68E11CB-0E1E-4B51-A648-1BDC6DB20FE3}" presName="Name37" presStyleLbl="parChTrans1D3" presStyleIdx="12" presStyleCnt="21"/>
      <dgm:spPr/>
      <dgm:t>
        <a:bodyPr/>
        <a:lstStyle/>
        <a:p>
          <a:endParaRPr lang="en-GB"/>
        </a:p>
      </dgm:t>
    </dgm:pt>
    <dgm:pt modelId="{AE2F9782-72E2-47FC-9F73-8E7CABBAD3B6}" type="pres">
      <dgm:prSet presAssocID="{8470F1E6-1DA2-4E2B-9ED3-8F06B9D34061}" presName="hierRoot2" presStyleCnt="0">
        <dgm:presLayoutVars>
          <dgm:hierBranch val="init"/>
        </dgm:presLayoutVars>
      </dgm:prSet>
      <dgm:spPr/>
    </dgm:pt>
    <dgm:pt modelId="{8B27C509-300B-4BB5-A47D-E64BADD60852}" type="pres">
      <dgm:prSet presAssocID="{8470F1E6-1DA2-4E2B-9ED3-8F06B9D34061}" presName="rootComposite" presStyleCnt="0"/>
      <dgm:spPr/>
    </dgm:pt>
    <dgm:pt modelId="{4BF786B0-08FF-41D6-B538-E3009994939B}" type="pres">
      <dgm:prSet presAssocID="{8470F1E6-1DA2-4E2B-9ED3-8F06B9D34061}" presName="rootText" presStyleLbl="node3" presStyleIdx="12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E71AB8-D336-4AD4-989B-9806BA5BE62B}" type="pres">
      <dgm:prSet presAssocID="{8470F1E6-1DA2-4E2B-9ED3-8F06B9D34061}" presName="rootConnector" presStyleLbl="node3" presStyleIdx="12" presStyleCnt="21"/>
      <dgm:spPr/>
      <dgm:t>
        <a:bodyPr/>
        <a:lstStyle/>
        <a:p>
          <a:endParaRPr lang="en-US"/>
        </a:p>
      </dgm:t>
    </dgm:pt>
    <dgm:pt modelId="{81913669-4ACD-4291-9C8E-C0417A81A1BB}" type="pres">
      <dgm:prSet presAssocID="{8470F1E6-1DA2-4E2B-9ED3-8F06B9D34061}" presName="hierChild4" presStyleCnt="0"/>
      <dgm:spPr/>
    </dgm:pt>
    <dgm:pt modelId="{F46FD0EC-40CF-4CA4-A47E-4593CB55EC79}" type="pres">
      <dgm:prSet presAssocID="{8470F1E6-1DA2-4E2B-9ED3-8F06B9D34061}" presName="hierChild5" presStyleCnt="0"/>
      <dgm:spPr/>
    </dgm:pt>
    <dgm:pt modelId="{DA74CD92-5CB5-4206-AD2E-7B3250FD7DA3}" type="pres">
      <dgm:prSet presAssocID="{2E716C27-112D-4152-AD8F-53424CA864C5}" presName="Name37" presStyleLbl="parChTrans1D3" presStyleIdx="13" presStyleCnt="21"/>
      <dgm:spPr/>
      <dgm:t>
        <a:bodyPr/>
        <a:lstStyle/>
        <a:p>
          <a:endParaRPr lang="en-GB"/>
        </a:p>
      </dgm:t>
    </dgm:pt>
    <dgm:pt modelId="{D5614BDD-2CFD-43B6-A619-6F571A07F746}" type="pres">
      <dgm:prSet presAssocID="{BC508A74-85D8-4446-9073-151109960EA5}" presName="hierRoot2" presStyleCnt="0">
        <dgm:presLayoutVars>
          <dgm:hierBranch val="init"/>
        </dgm:presLayoutVars>
      </dgm:prSet>
      <dgm:spPr/>
    </dgm:pt>
    <dgm:pt modelId="{537BF822-5B23-44EA-B39F-1A089476D7D5}" type="pres">
      <dgm:prSet presAssocID="{BC508A74-85D8-4446-9073-151109960EA5}" presName="rootComposite" presStyleCnt="0"/>
      <dgm:spPr/>
    </dgm:pt>
    <dgm:pt modelId="{247A2B67-97A7-46D5-8F73-4E6A91E9774F}" type="pres">
      <dgm:prSet presAssocID="{BC508A74-85D8-4446-9073-151109960EA5}" presName="rootText" presStyleLbl="node3" presStyleIdx="13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EDE5AE-7CF8-4860-B379-134FC3140D28}" type="pres">
      <dgm:prSet presAssocID="{BC508A74-85D8-4446-9073-151109960EA5}" presName="rootConnector" presStyleLbl="node3" presStyleIdx="13" presStyleCnt="21"/>
      <dgm:spPr/>
      <dgm:t>
        <a:bodyPr/>
        <a:lstStyle/>
        <a:p>
          <a:endParaRPr lang="en-US"/>
        </a:p>
      </dgm:t>
    </dgm:pt>
    <dgm:pt modelId="{14C5F5F1-212D-40CF-A767-5BAF8F51EF2E}" type="pres">
      <dgm:prSet presAssocID="{BC508A74-85D8-4446-9073-151109960EA5}" presName="hierChild4" presStyleCnt="0"/>
      <dgm:spPr/>
    </dgm:pt>
    <dgm:pt modelId="{006AFE22-975E-4C25-A4E7-8804BD5C5B93}" type="pres">
      <dgm:prSet presAssocID="{BC508A74-85D8-4446-9073-151109960EA5}" presName="hierChild5" presStyleCnt="0"/>
      <dgm:spPr/>
    </dgm:pt>
    <dgm:pt modelId="{C5228811-60F2-4D48-B3F0-33D698643AF8}" type="pres">
      <dgm:prSet presAssocID="{63812FC9-B40D-457E-BDD5-7B4765566672}" presName="hierChild5" presStyleCnt="0"/>
      <dgm:spPr/>
    </dgm:pt>
    <dgm:pt modelId="{8B1366F3-BBEB-41FD-96EE-3B2FCF7114E1}" type="pres">
      <dgm:prSet presAssocID="{ECA2C674-0560-42ED-B0DF-5B74ADC79227}" presName="Name37" presStyleLbl="parChTrans1D2" presStyleIdx="3" presStyleCnt="6"/>
      <dgm:spPr/>
      <dgm:t>
        <a:bodyPr/>
        <a:lstStyle/>
        <a:p>
          <a:endParaRPr lang="en-GB"/>
        </a:p>
      </dgm:t>
    </dgm:pt>
    <dgm:pt modelId="{0D9720A0-84CE-4937-8B3C-DB6AD2442FC8}" type="pres">
      <dgm:prSet presAssocID="{FB2F2610-C336-4264-8E8E-6DFF87AA2A45}" presName="hierRoot2" presStyleCnt="0">
        <dgm:presLayoutVars>
          <dgm:hierBranch val="init"/>
        </dgm:presLayoutVars>
      </dgm:prSet>
      <dgm:spPr/>
    </dgm:pt>
    <dgm:pt modelId="{1A2AF68D-E9CC-479D-8461-81244ACB5694}" type="pres">
      <dgm:prSet presAssocID="{FB2F2610-C336-4264-8E8E-6DFF87AA2A45}" presName="rootComposite" presStyleCnt="0"/>
      <dgm:spPr/>
    </dgm:pt>
    <dgm:pt modelId="{9081F368-AED9-4EEA-B63C-4A84E047356C}" type="pres">
      <dgm:prSet presAssocID="{FB2F2610-C336-4264-8E8E-6DFF87AA2A45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5B993F3-BAA3-4D5C-A297-C42929705AE2}" type="pres">
      <dgm:prSet presAssocID="{FB2F2610-C336-4264-8E8E-6DFF87AA2A45}" presName="rootConnector" presStyleLbl="node2" presStyleIdx="3" presStyleCnt="5"/>
      <dgm:spPr/>
      <dgm:t>
        <a:bodyPr/>
        <a:lstStyle/>
        <a:p>
          <a:endParaRPr lang="en-US"/>
        </a:p>
      </dgm:t>
    </dgm:pt>
    <dgm:pt modelId="{472D4B13-BCF4-45F8-B246-2A5B5122F7C8}" type="pres">
      <dgm:prSet presAssocID="{FB2F2610-C336-4264-8E8E-6DFF87AA2A45}" presName="hierChild4" presStyleCnt="0"/>
      <dgm:spPr/>
    </dgm:pt>
    <dgm:pt modelId="{3D2B424C-2B1C-43C4-BE87-4258DF0B42AC}" type="pres">
      <dgm:prSet presAssocID="{C4D2173C-BA02-4317-846C-98585210E647}" presName="Name37" presStyleLbl="parChTrans1D3" presStyleIdx="14" presStyleCnt="21"/>
      <dgm:spPr/>
      <dgm:t>
        <a:bodyPr/>
        <a:lstStyle/>
        <a:p>
          <a:endParaRPr lang="en-GB"/>
        </a:p>
      </dgm:t>
    </dgm:pt>
    <dgm:pt modelId="{F8C2548C-9BD1-486F-BF83-84689AC0B66C}" type="pres">
      <dgm:prSet presAssocID="{12A767C5-F22E-484B-8736-A41EC31A3842}" presName="hierRoot2" presStyleCnt="0">
        <dgm:presLayoutVars>
          <dgm:hierBranch val="init"/>
        </dgm:presLayoutVars>
      </dgm:prSet>
      <dgm:spPr/>
    </dgm:pt>
    <dgm:pt modelId="{B2030E09-00E0-41CD-839C-6BF7AFE7FE14}" type="pres">
      <dgm:prSet presAssocID="{12A767C5-F22E-484B-8736-A41EC31A3842}" presName="rootComposite" presStyleCnt="0"/>
      <dgm:spPr/>
    </dgm:pt>
    <dgm:pt modelId="{F3A48D6A-0487-4949-89B5-FA50DE8DA181}" type="pres">
      <dgm:prSet presAssocID="{12A767C5-F22E-484B-8736-A41EC31A3842}" presName="rootText" presStyleLbl="node3" presStyleIdx="14" presStyleCnt="2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5345DF0-360D-4989-AE99-06179A2EDD5F}" type="pres">
      <dgm:prSet presAssocID="{12A767C5-F22E-484B-8736-A41EC31A3842}" presName="rootConnector" presStyleLbl="node3" presStyleIdx="14" presStyleCnt="21"/>
      <dgm:spPr/>
      <dgm:t>
        <a:bodyPr/>
        <a:lstStyle/>
        <a:p>
          <a:endParaRPr lang="en-GB"/>
        </a:p>
      </dgm:t>
    </dgm:pt>
    <dgm:pt modelId="{10E4D046-12F1-4124-9A45-06E8E7D24785}" type="pres">
      <dgm:prSet presAssocID="{12A767C5-F22E-484B-8736-A41EC31A3842}" presName="hierChild4" presStyleCnt="0"/>
      <dgm:spPr/>
    </dgm:pt>
    <dgm:pt modelId="{E5FA0ADF-2D10-4B72-8477-65B0CDE3CC8F}" type="pres">
      <dgm:prSet presAssocID="{12A767C5-F22E-484B-8736-A41EC31A3842}" presName="hierChild5" presStyleCnt="0"/>
      <dgm:spPr/>
    </dgm:pt>
    <dgm:pt modelId="{7F0938C9-473B-45D6-B221-0D12DD25C322}" type="pres">
      <dgm:prSet presAssocID="{B54FDA6D-0519-4CD6-B0D4-BB5F155130EA}" presName="Name37" presStyleLbl="parChTrans1D3" presStyleIdx="15" presStyleCnt="21"/>
      <dgm:spPr/>
      <dgm:t>
        <a:bodyPr/>
        <a:lstStyle/>
        <a:p>
          <a:endParaRPr lang="en-GB"/>
        </a:p>
      </dgm:t>
    </dgm:pt>
    <dgm:pt modelId="{C10B322F-75E0-4BCE-90A9-9B08CC81217A}" type="pres">
      <dgm:prSet presAssocID="{9AECE8F5-2F56-488F-992E-0BBB47F3E506}" presName="hierRoot2" presStyleCnt="0">
        <dgm:presLayoutVars>
          <dgm:hierBranch val="init"/>
        </dgm:presLayoutVars>
      </dgm:prSet>
      <dgm:spPr/>
    </dgm:pt>
    <dgm:pt modelId="{4539A9A0-BC58-41AD-B5E4-9222A21ED158}" type="pres">
      <dgm:prSet presAssocID="{9AECE8F5-2F56-488F-992E-0BBB47F3E506}" presName="rootComposite" presStyleCnt="0"/>
      <dgm:spPr/>
    </dgm:pt>
    <dgm:pt modelId="{388E7342-6592-4786-8863-BE1515DFCC06}" type="pres">
      <dgm:prSet presAssocID="{9AECE8F5-2F56-488F-992E-0BBB47F3E506}" presName="rootText" presStyleLbl="node3" presStyleIdx="15" presStyleCnt="2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9405C03-A322-44E2-A1C0-0773E86E5C9A}" type="pres">
      <dgm:prSet presAssocID="{9AECE8F5-2F56-488F-992E-0BBB47F3E506}" presName="rootConnector" presStyleLbl="node3" presStyleIdx="15" presStyleCnt="21"/>
      <dgm:spPr/>
      <dgm:t>
        <a:bodyPr/>
        <a:lstStyle/>
        <a:p>
          <a:endParaRPr lang="en-GB"/>
        </a:p>
      </dgm:t>
    </dgm:pt>
    <dgm:pt modelId="{36C75A61-6A9D-47A0-BF3B-26D73159AB5D}" type="pres">
      <dgm:prSet presAssocID="{9AECE8F5-2F56-488F-992E-0BBB47F3E506}" presName="hierChild4" presStyleCnt="0"/>
      <dgm:spPr/>
    </dgm:pt>
    <dgm:pt modelId="{EFC7C170-4AA3-4762-9C6F-293163201385}" type="pres">
      <dgm:prSet presAssocID="{9AECE8F5-2F56-488F-992E-0BBB47F3E506}" presName="hierChild5" presStyleCnt="0"/>
      <dgm:spPr/>
    </dgm:pt>
    <dgm:pt modelId="{B80BDF6C-619F-47E3-8033-C9532A5FB99D}" type="pres">
      <dgm:prSet presAssocID="{22078155-FE0E-45BC-973E-863B4E4138D6}" presName="Name37" presStyleLbl="parChTrans1D3" presStyleIdx="16" presStyleCnt="21"/>
      <dgm:spPr/>
      <dgm:t>
        <a:bodyPr/>
        <a:lstStyle/>
        <a:p>
          <a:endParaRPr lang="en-GB"/>
        </a:p>
      </dgm:t>
    </dgm:pt>
    <dgm:pt modelId="{3B38F967-7A2E-4767-B2E3-705D0CA40B5E}" type="pres">
      <dgm:prSet presAssocID="{E0FB8287-FB41-4409-B828-94D920BB081A}" presName="hierRoot2" presStyleCnt="0">
        <dgm:presLayoutVars>
          <dgm:hierBranch val="init"/>
        </dgm:presLayoutVars>
      </dgm:prSet>
      <dgm:spPr/>
    </dgm:pt>
    <dgm:pt modelId="{82F61FC5-5614-450A-8677-19C8149D9F0F}" type="pres">
      <dgm:prSet presAssocID="{E0FB8287-FB41-4409-B828-94D920BB081A}" presName="rootComposite" presStyleCnt="0"/>
      <dgm:spPr/>
    </dgm:pt>
    <dgm:pt modelId="{F262E01C-5F67-476C-9B87-4D099A3E47B7}" type="pres">
      <dgm:prSet presAssocID="{E0FB8287-FB41-4409-B828-94D920BB081A}" presName="rootText" presStyleLbl="node3" presStyleIdx="16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26C983-5E8D-4347-B19D-3E61DFC244F6}" type="pres">
      <dgm:prSet presAssocID="{E0FB8287-FB41-4409-B828-94D920BB081A}" presName="rootConnector" presStyleLbl="node3" presStyleIdx="16" presStyleCnt="21"/>
      <dgm:spPr/>
      <dgm:t>
        <a:bodyPr/>
        <a:lstStyle/>
        <a:p>
          <a:endParaRPr lang="en-US"/>
        </a:p>
      </dgm:t>
    </dgm:pt>
    <dgm:pt modelId="{B5E03C26-AE6A-4174-A23C-194B658EC871}" type="pres">
      <dgm:prSet presAssocID="{E0FB8287-FB41-4409-B828-94D920BB081A}" presName="hierChild4" presStyleCnt="0"/>
      <dgm:spPr/>
    </dgm:pt>
    <dgm:pt modelId="{F59732C5-5EA8-4A12-9976-75FCD8614BC3}" type="pres">
      <dgm:prSet presAssocID="{E0FB8287-FB41-4409-B828-94D920BB081A}" presName="hierChild5" presStyleCnt="0"/>
      <dgm:spPr/>
    </dgm:pt>
    <dgm:pt modelId="{F7AD9FC5-9990-4099-A2DE-86D66EFA3DB0}" type="pres">
      <dgm:prSet presAssocID="{AAA9416A-287E-4B61-BA8C-07CA0EA02D7F}" presName="Name37" presStyleLbl="parChTrans1D3" presStyleIdx="17" presStyleCnt="21"/>
      <dgm:spPr/>
      <dgm:t>
        <a:bodyPr/>
        <a:lstStyle/>
        <a:p>
          <a:endParaRPr lang="en-GB"/>
        </a:p>
      </dgm:t>
    </dgm:pt>
    <dgm:pt modelId="{F7A9B0CD-FE3F-4583-BBDD-B3F742F350AA}" type="pres">
      <dgm:prSet presAssocID="{41EECEB7-1DA0-4DF8-A454-F359F1DCEB68}" presName="hierRoot2" presStyleCnt="0">
        <dgm:presLayoutVars>
          <dgm:hierBranch val="init"/>
        </dgm:presLayoutVars>
      </dgm:prSet>
      <dgm:spPr/>
    </dgm:pt>
    <dgm:pt modelId="{C7984335-682B-43C4-8B31-65FE4A4D3395}" type="pres">
      <dgm:prSet presAssocID="{41EECEB7-1DA0-4DF8-A454-F359F1DCEB68}" presName="rootComposite" presStyleCnt="0"/>
      <dgm:spPr/>
    </dgm:pt>
    <dgm:pt modelId="{FB544E6B-CAD7-4992-8366-2B1ACDEED8A1}" type="pres">
      <dgm:prSet presAssocID="{41EECEB7-1DA0-4DF8-A454-F359F1DCEB68}" presName="rootText" presStyleLbl="node3" presStyleIdx="17" presStyleCnt="2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37CF24B-BF53-4815-AE5C-DEAE326AD5D3}" type="pres">
      <dgm:prSet presAssocID="{41EECEB7-1DA0-4DF8-A454-F359F1DCEB68}" presName="rootConnector" presStyleLbl="node3" presStyleIdx="17" presStyleCnt="21"/>
      <dgm:spPr/>
      <dgm:t>
        <a:bodyPr/>
        <a:lstStyle/>
        <a:p>
          <a:endParaRPr lang="en-GB"/>
        </a:p>
      </dgm:t>
    </dgm:pt>
    <dgm:pt modelId="{1B644385-6329-4442-BD2C-2912DA8B4EFF}" type="pres">
      <dgm:prSet presAssocID="{41EECEB7-1DA0-4DF8-A454-F359F1DCEB68}" presName="hierChild4" presStyleCnt="0"/>
      <dgm:spPr/>
    </dgm:pt>
    <dgm:pt modelId="{3A8CF811-422F-46ED-B216-AF7E03A03BDB}" type="pres">
      <dgm:prSet presAssocID="{41EECEB7-1DA0-4DF8-A454-F359F1DCEB68}" presName="hierChild5" presStyleCnt="0"/>
      <dgm:spPr/>
    </dgm:pt>
    <dgm:pt modelId="{EB1CB7ED-5C88-4D1A-A01F-344BEBF50393}" type="pres">
      <dgm:prSet presAssocID="{27617244-AE2C-4DB8-A790-798F5169DEE5}" presName="Name37" presStyleLbl="parChTrans1D3" presStyleIdx="18" presStyleCnt="21"/>
      <dgm:spPr/>
      <dgm:t>
        <a:bodyPr/>
        <a:lstStyle/>
        <a:p>
          <a:endParaRPr lang="en-GB"/>
        </a:p>
      </dgm:t>
    </dgm:pt>
    <dgm:pt modelId="{5D1D84D6-5907-4363-A9F0-F309CBED3BB4}" type="pres">
      <dgm:prSet presAssocID="{388ED2B8-496D-4D42-ACC5-5624E8DAFC9B}" presName="hierRoot2" presStyleCnt="0">
        <dgm:presLayoutVars>
          <dgm:hierBranch val="init"/>
        </dgm:presLayoutVars>
      </dgm:prSet>
      <dgm:spPr/>
    </dgm:pt>
    <dgm:pt modelId="{BBAA32CE-79A9-44E4-B7A8-423AF073CA74}" type="pres">
      <dgm:prSet presAssocID="{388ED2B8-496D-4D42-ACC5-5624E8DAFC9B}" presName="rootComposite" presStyleCnt="0"/>
      <dgm:spPr/>
    </dgm:pt>
    <dgm:pt modelId="{19BB8621-D9C2-4FFA-AC68-D8728EAB6CF2}" type="pres">
      <dgm:prSet presAssocID="{388ED2B8-496D-4D42-ACC5-5624E8DAFC9B}" presName="rootText" presStyleLbl="node3" presStyleIdx="18" presStyleCnt="2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DD9EB8F-B952-4440-8134-0E9B43EA1B3D}" type="pres">
      <dgm:prSet presAssocID="{388ED2B8-496D-4D42-ACC5-5624E8DAFC9B}" presName="rootConnector" presStyleLbl="node3" presStyleIdx="18" presStyleCnt="21"/>
      <dgm:spPr/>
      <dgm:t>
        <a:bodyPr/>
        <a:lstStyle/>
        <a:p>
          <a:endParaRPr lang="en-GB"/>
        </a:p>
      </dgm:t>
    </dgm:pt>
    <dgm:pt modelId="{05786E15-B9AE-4D63-BC0D-74F70096D8FC}" type="pres">
      <dgm:prSet presAssocID="{388ED2B8-496D-4D42-ACC5-5624E8DAFC9B}" presName="hierChild4" presStyleCnt="0"/>
      <dgm:spPr/>
    </dgm:pt>
    <dgm:pt modelId="{8ED0DC41-2BBC-473A-9B33-D33DF7EED7EA}" type="pres">
      <dgm:prSet presAssocID="{388ED2B8-496D-4D42-ACC5-5624E8DAFC9B}" presName="hierChild5" presStyleCnt="0"/>
      <dgm:spPr/>
    </dgm:pt>
    <dgm:pt modelId="{ADA2DF98-7E83-4D5C-B17F-0F1F1278B578}" type="pres">
      <dgm:prSet presAssocID="{FB2F2610-C336-4264-8E8E-6DFF87AA2A45}" presName="hierChild5" presStyleCnt="0"/>
      <dgm:spPr/>
    </dgm:pt>
    <dgm:pt modelId="{E0F5BFAB-ED4C-4828-A545-1DFC0B65600C}" type="pres">
      <dgm:prSet presAssocID="{12A6E1EB-3F5A-411C-BC99-8086101EAD56}" presName="Name37" presStyleLbl="parChTrans1D2" presStyleIdx="4" presStyleCnt="6"/>
      <dgm:spPr/>
      <dgm:t>
        <a:bodyPr/>
        <a:lstStyle/>
        <a:p>
          <a:endParaRPr lang="en-GB"/>
        </a:p>
      </dgm:t>
    </dgm:pt>
    <dgm:pt modelId="{4A10C577-CA6F-4FC8-A252-2AF2094F7AC9}" type="pres">
      <dgm:prSet presAssocID="{B4806580-6A00-4191-9D65-14ABCAFF9A18}" presName="hierRoot2" presStyleCnt="0">
        <dgm:presLayoutVars>
          <dgm:hierBranch val="r"/>
        </dgm:presLayoutVars>
      </dgm:prSet>
      <dgm:spPr/>
    </dgm:pt>
    <dgm:pt modelId="{E5319120-9829-4744-B253-44AEEF64F297}" type="pres">
      <dgm:prSet presAssocID="{B4806580-6A00-4191-9D65-14ABCAFF9A18}" presName="rootComposite" presStyleCnt="0"/>
      <dgm:spPr/>
    </dgm:pt>
    <dgm:pt modelId="{AFAFB34C-B9B4-4351-BBE4-E00CCDF627D3}" type="pres">
      <dgm:prSet presAssocID="{B4806580-6A00-4191-9D65-14ABCAFF9A18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74D27A-0583-461F-B156-B623FCBF4DE6}" type="pres">
      <dgm:prSet presAssocID="{B4806580-6A00-4191-9D65-14ABCAFF9A18}" presName="rootConnector" presStyleLbl="node2" presStyleIdx="4" presStyleCnt="5"/>
      <dgm:spPr/>
      <dgm:t>
        <a:bodyPr/>
        <a:lstStyle/>
        <a:p>
          <a:endParaRPr lang="en-US"/>
        </a:p>
      </dgm:t>
    </dgm:pt>
    <dgm:pt modelId="{E82B80CD-2686-4AAB-AF7A-6D2ADF1343B4}" type="pres">
      <dgm:prSet presAssocID="{B4806580-6A00-4191-9D65-14ABCAFF9A18}" presName="hierChild4" presStyleCnt="0"/>
      <dgm:spPr/>
    </dgm:pt>
    <dgm:pt modelId="{F4CFFE76-A92A-44F4-AF87-769CA2B7589D}" type="pres">
      <dgm:prSet presAssocID="{AF4E7872-8212-4C09-9E22-C8DA76BB6085}" presName="Name50" presStyleLbl="parChTrans1D3" presStyleIdx="19" presStyleCnt="21"/>
      <dgm:spPr/>
      <dgm:t>
        <a:bodyPr/>
        <a:lstStyle/>
        <a:p>
          <a:endParaRPr lang="en-GB"/>
        </a:p>
      </dgm:t>
    </dgm:pt>
    <dgm:pt modelId="{380126E8-A893-4933-A30D-F44051EA0677}" type="pres">
      <dgm:prSet presAssocID="{A22CDDB4-1C5A-4A24-97C9-5D0445F84EEE}" presName="hierRoot2" presStyleCnt="0">
        <dgm:presLayoutVars>
          <dgm:hierBranch val="init"/>
        </dgm:presLayoutVars>
      </dgm:prSet>
      <dgm:spPr/>
    </dgm:pt>
    <dgm:pt modelId="{36A90A83-7DB4-4A71-B57A-11F34617F141}" type="pres">
      <dgm:prSet presAssocID="{A22CDDB4-1C5A-4A24-97C9-5D0445F84EEE}" presName="rootComposite" presStyleCnt="0"/>
      <dgm:spPr/>
    </dgm:pt>
    <dgm:pt modelId="{A626B960-3450-4935-83AA-C4E5B83FCC29}" type="pres">
      <dgm:prSet presAssocID="{A22CDDB4-1C5A-4A24-97C9-5D0445F84EEE}" presName="rootText" presStyleLbl="node3" presStyleIdx="19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3BC5D2-7412-47A7-AD2D-720A5EFEA61D}" type="pres">
      <dgm:prSet presAssocID="{A22CDDB4-1C5A-4A24-97C9-5D0445F84EEE}" presName="rootConnector" presStyleLbl="node3" presStyleIdx="19" presStyleCnt="21"/>
      <dgm:spPr/>
      <dgm:t>
        <a:bodyPr/>
        <a:lstStyle/>
        <a:p>
          <a:endParaRPr lang="en-US"/>
        </a:p>
      </dgm:t>
    </dgm:pt>
    <dgm:pt modelId="{FB8E4D29-06A0-46CB-8D15-DD7CB033E8EB}" type="pres">
      <dgm:prSet presAssocID="{A22CDDB4-1C5A-4A24-97C9-5D0445F84EEE}" presName="hierChild4" presStyleCnt="0"/>
      <dgm:spPr/>
    </dgm:pt>
    <dgm:pt modelId="{9E6566F0-0D2E-4613-B3A1-5AE9572A1FC1}" type="pres">
      <dgm:prSet presAssocID="{A22CDDB4-1C5A-4A24-97C9-5D0445F84EEE}" presName="hierChild5" presStyleCnt="0"/>
      <dgm:spPr/>
    </dgm:pt>
    <dgm:pt modelId="{BCC56933-D82C-4B9B-B222-E4E27BDBDA59}" type="pres">
      <dgm:prSet presAssocID="{0046CEA2-4FB2-48CF-ADB0-A1F02CDB3147}" presName="Name50" presStyleLbl="parChTrans1D3" presStyleIdx="20" presStyleCnt="21"/>
      <dgm:spPr/>
      <dgm:t>
        <a:bodyPr/>
        <a:lstStyle/>
        <a:p>
          <a:endParaRPr lang="en-GB"/>
        </a:p>
      </dgm:t>
    </dgm:pt>
    <dgm:pt modelId="{391596B2-2082-4143-99E6-C6E53640B22E}" type="pres">
      <dgm:prSet presAssocID="{A6BAD093-C19B-4932-99DA-B6885F6A86BB}" presName="hierRoot2" presStyleCnt="0">
        <dgm:presLayoutVars>
          <dgm:hierBranch val="init"/>
        </dgm:presLayoutVars>
      </dgm:prSet>
      <dgm:spPr/>
    </dgm:pt>
    <dgm:pt modelId="{1BBA2EBA-E0E6-440B-982D-F66BF8E2F1A4}" type="pres">
      <dgm:prSet presAssocID="{A6BAD093-C19B-4932-99DA-B6885F6A86BB}" presName="rootComposite" presStyleCnt="0"/>
      <dgm:spPr/>
    </dgm:pt>
    <dgm:pt modelId="{642EDA20-DF4C-4A5E-BD60-B7B14D37475B}" type="pres">
      <dgm:prSet presAssocID="{A6BAD093-C19B-4932-99DA-B6885F6A86BB}" presName="rootText" presStyleLbl="node3" presStyleIdx="20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C3A6D5-1483-4DCC-B115-DC1C40ECF1CB}" type="pres">
      <dgm:prSet presAssocID="{A6BAD093-C19B-4932-99DA-B6885F6A86BB}" presName="rootConnector" presStyleLbl="node3" presStyleIdx="20" presStyleCnt="21"/>
      <dgm:spPr/>
      <dgm:t>
        <a:bodyPr/>
        <a:lstStyle/>
        <a:p>
          <a:endParaRPr lang="en-US"/>
        </a:p>
      </dgm:t>
    </dgm:pt>
    <dgm:pt modelId="{E4BF4FF5-AF9C-49C6-8C53-99AAA7C86F46}" type="pres">
      <dgm:prSet presAssocID="{A6BAD093-C19B-4932-99DA-B6885F6A86BB}" presName="hierChild4" presStyleCnt="0"/>
      <dgm:spPr/>
    </dgm:pt>
    <dgm:pt modelId="{E4CEF18A-E9B4-44BE-A783-EA9BECAA4279}" type="pres">
      <dgm:prSet presAssocID="{A6BAD093-C19B-4932-99DA-B6885F6A86BB}" presName="hierChild5" presStyleCnt="0"/>
      <dgm:spPr/>
    </dgm:pt>
    <dgm:pt modelId="{F04462CA-396E-4314-B996-2DB4E4794AAC}" type="pres">
      <dgm:prSet presAssocID="{B4806580-6A00-4191-9D65-14ABCAFF9A18}" presName="hierChild5" presStyleCnt="0"/>
      <dgm:spPr/>
    </dgm:pt>
    <dgm:pt modelId="{89D82B6C-1DB3-4939-A12F-4E4856E1508B}" type="pres">
      <dgm:prSet presAssocID="{865CFC4C-797D-44DE-BCAE-10DF05C74F3A}" presName="hierChild3" presStyleCnt="0"/>
      <dgm:spPr/>
    </dgm:pt>
    <dgm:pt modelId="{2EDB4874-9FC5-4B89-9E44-D457C8FFD14A}" type="pres">
      <dgm:prSet presAssocID="{814F163C-9469-4F94-B615-D02A9FDB29EB}" presName="Name111" presStyleLbl="parChTrans1D2" presStyleIdx="5" presStyleCnt="6"/>
      <dgm:spPr/>
      <dgm:t>
        <a:bodyPr/>
        <a:lstStyle/>
        <a:p>
          <a:endParaRPr lang="en-GB"/>
        </a:p>
      </dgm:t>
    </dgm:pt>
    <dgm:pt modelId="{AC44B5D1-C971-470B-AD3F-E321613D8CB9}" type="pres">
      <dgm:prSet presAssocID="{A788419A-D578-4E81-9A59-7B1F6333C44C}" presName="hierRoot3" presStyleCnt="0">
        <dgm:presLayoutVars>
          <dgm:hierBranch val="init"/>
        </dgm:presLayoutVars>
      </dgm:prSet>
      <dgm:spPr/>
    </dgm:pt>
    <dgm:pt modelId="{1BA34D41-7F40-4B4B-8A19-33A3BA4BCC0C}" type="pres">
      <dgm:prSet presAssocID="{A788419A-D578-4E81-9A59-7B1F6333C44C}" presName="rootComposite3" presStyleCnt="0"/>
      <dgm:spPr/>
    </dgm:pt>
    <dgm:pt modelId="{571321B1-264F-4663-A1B2-13DEC01D871B}" type="pres">
      <dgm:prSet presAssocID="{A788419A-D578-4E81-9A59-7B1F6333C44C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0D19462-C15A-4020-8AC8-FE50D436D525}" type="pres">
      <dgm:prSet presAssocID="{A788419A-D578-4E81-9A59-7B1F6333C44C}" presName="rootConnector3" presStyleLbl="asst1" presStyleIdx="0" presStyleCnt="1"/>
      <dgm:spPr/>
      <dgm:t>
        <a:bodyPr/>
        <a:lstStyle/>
        <a:p>
          <a:endParaRPr lang="en-GB"/>
        </a:p>
      </dgm:t>
    </dgm:pt>
    <dgm:pt modelId="{C331C0FF-CC05-42C5-9ED1-B45B97360A96}" type="pres">
      <dgm:prSet presAssocID="{A788419A-D578-4E81-9A59-7B1F6333C44C}" presName="hierChild6" presStyleCnt="0"/>
      <dgm:spPr/>
    </dgm:pt>
    <dgm:pt modelId="{1C1FE689-4E49-4DF7-AAEA-6FEDFF7448AA}" type="pres">
      <dgm:prSet presAssocID="{A788419A-D578-4E81-9A59-7B1F6333C44C}" presName="hierChild7" presStyleCnt="0"/>
      <dgm:spPr/>
    </dgm:pt>
  </dgm:ptLst>
  <dgm:cxnLst>
    <dgm:cxn modelId="{6AA42160-05A5-4CBC-AC13-794C0990CED0}" type="presOf" srcId="{0138ED13-CE9A-4AC4-BBA3-C67F249852BC}" destId="{6ECBEBA6-40DB-4D41-946C-8E44C558D66F}" srcOrd="0" destOrd="0" presId="urn:microsoft.com/office/officeart/2005/8/layout/orgChart1"/>
    <dgm:cxn modelId="{7B052D94-AE56-43FE-9504-FDF033AC5467}" type="presOf" srcId="{41EECEB7-1DA0-4DF8-A454-F359F1DCEB68}" destId="{337CF24B-BF53-4815-AE5C-DEAE326AD5D3}" srcOrd="1" destOrd="0" presId="urn:microsoft.com/office/officeart/2005/8/layout/orgChart1"/>
    <dgm:cxn modelId="{F0EF5EA1-6AC8-450C-9113-F466CB1E29A6}" type="presOf" srcId="{865CFC4C-797D-44DE-BCAE-10DF05C74F3A}" destId="{529D6F25-0B19-4D80-A4EE-A9F7724973C2}" srcOrd="0" destOrd="0" presId="urn:microsoft.com/office/officeart/2005/8/layout/orgChart1"/>
    <dgm:cxn modelId="{1727B5EC-ACFC-46D6-BB0B-6E3A05CD670C}" type="presOf" srcId="{AAA9416A-287E-4B61-BA8C-07CA0EA02D7F}" destId="{F7AD9FC5-9990-4099-A2DE-86D66EFA3DB0}" srcOrd="0" destOrd="0" presId="urn:microsoft.com/office/officeart/2005/8/layout/orgChart1"/>
    <dgm:cxn modelId="{1AE16531-B3B8-4A23-AF45-8C9CB73B47D5}" type="presOf" srcId="{577A4360-1A90-4F7E-A896-9253521F7CEF}" destId="{09AD6E22-5C8E-4145-9781-85AD6924D6C5}" srcOrd="0" destOrd="0" presId="urn:microsoft.com/office/officeart/2005/8/layout/orgChart1"/>
    <dgm:cxn modelId="{7D5B3986-5CD8-4C22-BA4E-04AA7821A5AD}" type="presOf" srcId="{8CBDF198-7A51-47B3-9C13-EB73E87448B7}" destId="{FC9CFCA8-DB26-4B20-9F78-6DF489434DB3}" srcOrd="0" destOrd="0" presId="urn:microsoft.com/office/officeart/2005/8/layout/orgChart1"/>
    <dgm:cxn modelId="{38B38F15-F777-4154-9A15-19D00106CD8F}" type="presOf" srcId="{63812FC9-B40D-457E-BDD5-7B4765566672}" destId="{0DCFF80A-983A-418F-9A8E-B7ADDCD541C7}" srcOrd="1" destOrd="0" presId="urn:microsoft.com/office/officeart/2005/8/layout/orgChart1"/>
    <dgm:cxn modelId="{D92804A0-5606-4B3A-AD77-3FC957D39608}" type="presOf" srcId="{05AA98D1-5783-4CC4-BBE1-71EF4904D463}" destId="{603F291F-56B8-4116-8941-DA48323F5C81}" srcOrd="1" destOrd="0" presId="urn:microsoft.com/office/officeart/2005/8/layout/orgChart1"/>
    <dgm:cxn modelId="{32DB3DBE-F5A7-425A-82A7-1347EFEF8130}" type="presOf" srcId="{E0FB8287-FB41-4409-B828-94D920BB081A}" destId="{9126C983-5E8D-4347-B19D-3E61DFC244F6}" srcOrd="1" destOrd="0" presId="urn:microsoft.com/office/officeart/2005/8/layout/orgChart1"/>
    <dgm:cxn modelId="{484486EA-0ADE-435B-90A8-8BDCF0283A48}" type="presOf" srcId="{0046CEA2-4FB2-48CF-ADB0-A1F02CDB3147}" destId="{BCC56933-D82C-4B9B-B222-E4E27BDBDA59}" srcOrd="0" destOrd="0" presId="urn:microsoft.com/office/officeart/2005/8/layout/orgChart1"/>
    <dgm:cxn modelId="{5244DCB8-1E07-4752-8BF9-A22FCD499463}" type="presOf" srcId="{8470F1E6-1DA2-4E2B-9ED3-8F06B9D34061}" destId="{4BF786B0-08FF-41D6-B538-E3009994939B}" srcOrd="0" destOrd="0" presId="urn:microsoft.com/office/officeart/2005/8/layout/orgChart1"/>
    <dgm:cxn modelId="{29F7229D-1D41-4343-9255-5BBCF3433760}" type="presOf" srcId="{2D20EC0B-5F3C-4EAD-A52A-9CAD4E7516D9}" destId="{CA027978-8382-4029-8FD1-1F95FE41F00C}" srcOrd="1" destOrd="0" presId="urn:microsoft.com/office/officeart/2005/8/layout/orgChart1"/>
    <dgm:cxn modelId="{8A9B6DBC-2D51-4D0C-A262-CF999BF05D29}" srcId="{865CFC4C-797D-44DE-BCAE-10DF05C74F3A}" destId="{B4806580-6A00-4191-9D65-14ABCAFF9A18}" srcOrd="4" destOrd="0" parTransId="{12A6E1EB-3F5A-411C-BC99-8086101EAD56}" sibTransId="{8053E5DA-47D2-490E-B677-F1EF06B739B3}"/>
    <dgm:cxn modelId="{42B00C7B-72C5-434C-A0A4-7D11C68CCD7F}" type="presOf" srcId="{FB2F2610-C336-4264-8E8E-6DFF87AA2A45}" destId="{35B993F3-BAA3-4D5C-A297-C42929705AE2}" srcOrd="1" destOrd="0" presId="urn:microsoft.com/office/officeart/2005/8/layout/orgChart1"/>
    <dgm:cxn modelId="{7FA9BFEF-A8D3-497E-8E86-D50E65F0C53B}" type="presOf" srcId="{B4806580-6A00-4191-9D65-14ABCAFF9A18}" destId="{E874D27A-0583-461F-B156-B623FCBF4DE6}" srcOrd="1" destOrd="0" presId="urn:microsoft.com/office/officeart/2005/8/layout/orgChart1"/>
    <dgm:cxn modelId="{B4AF1662-8B68-469F-BA66-43D2BAA3720F}" type="presOf" srcId="{B4806580-6A00-4191-9D65-14ABCAFF9A18}" destId="{AFAFB34C-B9B4-4351-BBE4-E00CCDF627D3}" srcOrd="0" destOrd="0" presId="urn:microsoft.com/office/officeart/2005/8/layout/orgChart1"/>
    <dgm:cxn modelId="{FA045FB7-E826-4B33-81CD-2BAA833FFE35}" type="presOf" srcId="{E9D96E88-4680-4F1A-A3A6-3B570D20C470}" destId="{3BD78164-F8F5-4DDE-AFDF-15706352E717}" srcOrd="1" destOrd="0" presId="urn:microsoft.com/office/officeart/2005/8/layout/orgChart1"/>
    <dgm:cxn modelId="{3A15F809-EBAF-4C9F-B026-E15FC4597B67}" type="presOf" srcId="{B017AEC3-413D-4292-8AA9-A67C3D3B0D37}" destId="{84F5AFEC-A09C-4904-AD9A-D21834E4F97D}" srcOrd="0" destOrd="0" presId="urn:microsoft.com/office/officeart/2005/8/layout/orgChart1"/>
    <dgm:cxn modelId="{476AE9F4-870B-4E58-8D22-3EF2C7CF99CC}" type="presOf" srcId="{0017905D-7AFB-4D6B-8181-01781F1BE811}" destId="{3476EAA4-6636-471C-87AE-87295289AAD9}" srcOrd="1" destOrd="0" presId="urn:microsoft.com/office/officeart/2005/8/layout/orgChart1"/>
    <dgm:cxn modelId="{F5ECA35A-C6BC-4E61-95BF-96CABE12E023}" type="presOf" srcId="{A6BAD093-C19B-4932-99DA-B6885F6A86BB}" destId="{08C3A6D5-1483-4DCC-B115-DC1C40ECF1CB}" srcOrd="1" destOrd="0" presId="urn:microsoft.com/office/officeart/2005/8/layout/orgChart1"/>
    <dgm:cxn modelId="{EBB6511B-4AB6-4CD2-A767-B94E3AC4C39A}" srcId="{865CFC4C-797D-44DE-BCAE-10DF05C74F3A}" destId="{63812FC9-B40D-457E-BDD5-7B4765566672}" srcOrd="2" destOrd="0" parTransId="{C1A01D60-76F1-437F-92DC-AB6A43FEB756}" sibTransId="{875B9C20-2B5C-4B53-AB88-BB4881BF7F2F}"/>
    <dgm:cxn modelId="{DC326DA0-A483-4615-B087-9312B752EAE2}" type="presOf" srcId="{22078155-FE0E-45BC-973E-863B4E4138D6}" destId="{B80BDF6C-619F-47E3-8033-C9532A5FB99D}" srcOrd="0" destOrd="0" presId="urn:microsoft.com/office/officeart/2005/8/layout/orgChart1"/>
    <dgm:cxn modelId="{65D08A18-9BFD-419E-B4FB-A883D3DB007C}" type="presOf" srcId="{814F163C-9469-4F94-B615-D02A9FDB29EB}" destId="{2EDB4874-9FC5-4B89-9E44-D457C8FFD14A}" srcOrd="0" destOrd="0" presId="urn:microsoft.com/office/officeart/2005/8/layout/orgChart1"/>
    <dgm:cxn modelId="{6E4ABBD7-077C-44BB-A487-C66FE123B5C2}" type="presOf" srcId="{B54FDA6D-0519-4CD6-B0D4-BB5F155130EA}" destId="{7F0938C9-473B-45D6-B221-0D12DD25C322}" srcOrd="0" destOrd="0" presId="urn:microsoft.com/office/officeart/2005/8/layout/orgChart1"/>
    <dgm:cxn modelId="{1AEC6B68-EFBB-444A-8342-8CCAE923C010}" type="presOf" srcId="{BC2529DF-30FF-4F7C-B3A5-DD22DA7DCAA3}" destId="{47B53D08-18B0-4663-90AE-6F3B236DD969}" srcOrd="0" destOrd="0" presId="urn:microsoft.com/office/officeart/2005/8/layout/orgChart1"/>
    <dgm:cxn modelId="{4D411BC1-BA92-48E3-A201-C3BA667B8F6E}" type="presOf" srcId="{AC216BD1-7B4F-4763-88C2-58D97998E64E}" destId="{6DA2AA1D-C69A-4F70-BC63-E735FDA4C4C8}" srcOrd="1" destOrd="0" presId="urn:microsoft.com/office/officeart/2005/8/layout/orgChart1"/>
    <dgm:cxn modelId="{B6D0C9A8-EB7C-424C-8457-631AA6E96C07}" srcId="{FB2F2610-C336-4264-8E8E-6DFF87AA2A45}" destId="{E0FB8287-FB41-4409-B828-94D920BB081A}" srcOrd="2" destOrd="0" parTransId="{22078155-FE0E-45BC-973E-863B4E4138D6}" sibTransId="{CD97B40E-A08B-4771-914F-D3FCA10980D2}"/>
    <dgm:cxn modelId="{31F46767-5E17-4465-8A99-F528D8AABEFF}" type="presOf" srcId="{0017905D-7AFB-4D6B-8181-01781F1BE811}" destId="{74255ED4-8C2F-41F4-B25F-3F286EDB02C4}" srcOrd="0" destOrd="0" presId="urn:microsoft.com/office/officeart/2005/8/layout/orgChart1"/>
    <dgm:cxn modelId="{8410FB94-198C-4EFB-812D-F81D52E2F57F}" type="presOf" srcId="{05AA98D1-5783-4CC4-BBE1-71EF4904D463}" destId="{798A68D0-71E0-4E51-8799-0E5C54C71857}" srcOrd="0" destOrd="0" presId="urn:microsoft.com/office/officeart/2005/8/layout/orgChart1"/>
    <dgm:cxn modelId="{AAAC9EAB-60A0-4692-B043-DE8ABAD4C582}" srcId="{63812FC9-B40D-457E-BDD5-7B4765566672}" destId="{E735507C-DB69-4A2D-B2B0-24C4D95CEAC4}" srcOrd="0" destOrd="0" parTransId="{50FEF769-76F2-4BE8-9922-C4D7E97FD7AB}" sibTransId="{2643297C-D7FA-44F0-B27F-04D0C1B1AB32}"/>
    <dgm:cxn modelId="{C2EA9FD3-8CA5-4E94-A714-ACB8E117E433}" type="presOf" srcId="{F68E11CB-0E1E-4B51-A648-1BDC6DB20FE3}" destId="{7D5C9C6E-DC0C-4067-97F6-0845C98BF7C2}" srcOrd="0" destOrd="0" presId="urn:microsoft.com/office/officeart/2005/8/layout/orgChart1"/>
    <dgm:cxn modelId="{18A11B69-AFFC-46F5-873F-1733675FB33F}" type="presOf" srcId="{6AB1B8D9-EB8A-4D8E-A309-75F3CA03DB6F}" destId="{5D7417D5-BAF6-4184-BE64-2638B02FBD1B}" srcOrd="0" destOrd="0" presId="urn:microsoft.com/office/officeart/2005/8/layout/orgChart1"/>
    <dgm:cxn modelId="{6E15B9A7-2682-45FE-B981-CFE2771661C1}" srcId="{FB2F2610-C336-4264-8E8E-6DFF87AA2A45}" destId="{12A767C5-F22E-484B-8736-A41EC31A3842}" srcOrd="0" destOrd="0" parTransId="{C4D2173C-BA02-4317-846C-98585210E647}" sibTransId="{E95A25D1-4A89-4D65-8214-03BAC89AFDFF}"/>
    <dgm:cxn modelId="{0288B4CC-24D7-45E8-89A0-7A50C0A09395}" srcId="{79B94A7C-298D-4D6D-979F-02EF97CAC7A6}" destId="{AF570590-BBE2-4E79-A77C-61BAB0A2558E}" srcOrd="5" destOrd="0" parTransId="{E04502C5-2B4C-4942-8A4F-BB0F30C64490}" sibTransId="{9CF93641-9D80-4897-985F-18EA8BC023A2}"/>
    <dgm:cxn modelId="{B7A7888A-9703-4809-B8C5-C3A8F6895FFD}" srcId="{63812FC9-B40D-457E-BDD5-7B4765566672}" destId="{BC508A74-85D8-4446-9073-151109960EA5}" srcOrd="3" destOrd="0" parTransId="{2E716C27-112D-4152-AD8F-53424CA864C5}" sibTransId="{2008DCFD-EEDC-42E6-99F3-A3159346C364}"/>
    <dgm:cxn modelId="{ABE6D7FF-A2F4-4001-8E27-2823D65796BF}" srcId="{865CFC4C-797D-44DE-BCAE-10DF05C74F3A}" destId="{A788419A-D578-4E81-9A59-7B1F6333C44C}" srcOrd="5" destOrd="0" parTransId="{814F163C-9469-4F94-B615-D02A9FDB29EB}" sibTransId="{B0E51F5E-D785-4DD5-8C71-6A9744C8B536}"/>
    <dgm:cxn modelId="{3EA1DA4A-3E66-4EC6-961C-93A4400EF0FB}" type="presOf" srcId="{3FFA039D-AA56-4798-AE6B-1A71B467A406}" destId="{5620D834-3AD2-4666-8E0D-68E94AE25AF8}" srcOrd="1" destOrd="0" presId="urn:microsoft.com/office/officeart/2005/8/layout/orgChart1"/>
    <dgm:cxn modelId="{A4D0D45A-5D2E-417C-95C9-824B8C0B10A3}" type="presOf" srcId="{FB2F2610-C336-4264-8E8E-6DFF87AA2A45}" destId="{9081F368-AED9-4EEA-B63C-4A84E047356C}" srcOrd="0" destOrd="0" presId="urn:microsoft.com/office/officeart/2005/8/layout/orgChart1"/>
    <dgm:cxn modelId="{75F2DC7D-00C2-4789-87C2-68758FDDB3A7}" srcId="{865CFC4C-797D-44DE-BCAE-10DF05C74F3A}" destId="{E9D96E88-4680-4F1A-A3A6-3B570D20C470}" srcOrd="0" destOrd="0" parTransId="{D5266627-343A-40E3-ADEA-C495C19DC224}" sibTransId="{37D9EAE2-B1C4-4FDC-8F94-2FEC23D6451F}"/>
    <dgm:cxn modelId="{0E7ED86C-7BBC-4C4A-89BA-71A5C86C6CAA}" type="presOf" srcId="{A788419A-D578-4E81-9A59-7B1F6333C44C}" destId="{571321B1-264F-4663-A1B2-13DEC01D871B}" srcOrd="0" destOrd="0" presId="urn:microsoft.com/office/officeart/2005/8/layout/orgChart1"/>
    <dgm:cxn modelId="{C26A991E-B96C-463E-8BD0-16E23B52F015}" type="presOf" srcId="{12A767C5-F22E-484B-8736-A41EC31A3842}" destId="{A5345DF0-360D-4989-AE99-06179A2EDD5F}" srcOrd="1" destOrd="0" presId="urn:microsoft.com/office/officeart/2005/8/layout/orgChart1"/>
    <dgm:cxn modelId="{9940CBB4-247E-407B-A482-4D3BD605DFF9}" srcId="{79B94A7C-298D-4D6D-979F-02EF97CAC7A6}" destId="{AC216BD1-7B4F-4763-88C2-58D97998E64E}" srcOrd="2" destOrd="0" parTransId="{D2CE0367-0CF2-411D-A960-EC565CC44BC2}" sibTransId="{F3D72960-C2FC-4523-9D7E-16FF56794E11}"/>
    <dgm:cxn modelId="{91168891-E505-4E6F-9DB5-A59241F3BE5C}" type="presOf" srcId="{A6BAD093-C19B-4932-99DA-B6885F6A86BB}" destId="{642EDA20-DF4C-4A5E-BD60-B7B14D37475B}" srcOrd="0" destOrd="0" presId="urn:microsoft.com/office/officeart/2005/8/layout/orgChart1"/>
    <dgm:cxn modelId="{265E937C-B690-4910-A0A1-C201D4B66752}" type="presOf" srcId="{47524AEC-CEA2-45DC-820B-04C48F6522FE}" destId="{001BFA37-A1E5-4E95-89E9-CB75B715E254}" srcOrd="0" destOrd="0" presId="urn:microsoft.com/office/officeart/2005/8/layout/orgChart1"/>
    <dgm:cxn modelId="{784BC930-0478-4336-B66E-9FA3AC247A54}" type="presOf" srcId="{ECA2C674-0560-42ED-B0DF-5B74ADC79227}" destId="{8B1366F3-BBEB-41FD-96EE-3B2FCF7114E1}" srcOrd="0" destOrd="0" presId="urn:microsoft.com/office/officeart/2005/8/layout/orgChart1"/>
    <dgm:cxn modelId="{1905B55C-1DAA-4EBD-8E27-F675CD2056E3}" type="presOf" srcId="{CA7A57C2-4A15-4A4B-88D2-D6B5A6E42AF2}" destId="{0DB5AFE8-FF1C-4648-8CA9-256A524A5804}" srcOrd="1" destOrd="0" presId="urn:microsoft.com/office/officeart/2005/8/layout/orgChart1"/>
    <dgm:cxn modelId="{DB177B70-2625-4246-8426-412A08B5278B}" type="presOf" srcId="{C1A01D60-76F1-437F-92DC-AB6A43FEB756}" destId="{1DF89D0F-FEC0-435D-9D12-82C11C2142B7}" srcOrd="0" destOrd="0" presId="urn:microsoft.com/office/officeart/2005/8/layout/orgChart1"/>
    <dgm:cxn modelId="{B2393FAE-08E6-4726-8F27-B65C9B6E01B6}" srcId="{63812FC9-B40D-457E-BDD5-7B4765566672}" destId="{8470F1E6-1DA2-4E2B-9ED3-8F06B9D34061}" srcOrd="2" destOrd="0" parTransId="{F68E11CB-0E1E-4B51-A648-1BDC6DB20FE3}" sibTransId="{20217D02-E951-411B-B813-E865C867CE82}"/>
    <dgm:cxn modelId="{4ADAE4A1-55BD-4A75-AC57-9E621D07353B}" srcId="{E9D96E88-4680-4F1A-A3A6-3B570D20C470}" destId="{B017AEC3-413D-4292-8AA9-A67C3D3B0D37}" srcOrd="2" destOrd="0" parTransId="{267354AC-8019-4267-B562-7D65404861F5}" sibTransId="{BD5A622D-B6D2-452B-8E38-6BC59FFC2D7C}"/>
    <dgm:cxn modelId="{739AC9E5-3D28-40F2-9EEF-D7C2AF86D122}" srcId="{B4806580-6A00-4191-9D65-14ABCAFF9A18}" destId="{A6BAD093-C19B-4932-99DA-B6885F6A86BB}" srcOrd="1" destOrd="0" parTransId="{0046CEA2-4FB2-48CF-ADB0-A1F02CDB3147}" sibTransId="{2C93E225-F835-401D-891A-C5F031AA1B05}"/>
    <dgm:cxn modelId="{01B720B6-001D-4B03-9849-744CFAB021F2}" type="presOf" srcId="{9521596E-89DA-4B8F-BE03-93A125CF01C7}" destId="{23ED5C9F-EA46-48BB-AE4C-0482DA130CE3}" srcOrd="0" destOrd="0" presId="urn:microsoft.com/office/officeart/2005/8/layout/orgChart1"/>
    <dgm:cxn modelId="{E6BC74B3-C200-45A8-B3A4-6DE4393AB2E7}" type="presOf" srcId="{12A767C5-F22E-484B-8736-A41EC31A3842}" destId="{F3A48D6A-0487-4949-89B5-FA50DE8DA181}" srcOrd="0" destOrd="0" presId="urn:microsoft.com/office/officeart/2005/8/layout/orgChart1"/>
    <dgm:cxn modelId="{07F73200-FD60-4E7A-9B0D-85BF66C406CF}" type="presOf" srcId="{3FFA039D-AA56-4798-AE6B-1A71B467A406}" destId="{46C56E14-C0A0-486B-BE8C-B6DA10D0E3D8}" srcOrd="0" destOrd="0" presId="urn:microsoft.com/office/officeart/2005/8/layout/orgChart1"/>
    <dgm:cxn modelId="{82EB288A-110B-4403-A268-A77E4C31E163}" type="presOf" srcId="{8470F1E6-1DA2-4E2B-9ED3-8F06B9D34061}" destId="{27E71AB8-D336-4AD4-989B-9806BA5BE62B}" srcOrd="1" destOrd="0" presId="urn:microsoft.com/office/officeart/2005/8/layout/orgChart1"/>
    <dgm:cxn modelId="{35A0B4B0-89BB-4879-BF3F-97458076B12C}" type="presOf" srcId="{870C3FD6-AB69-4B18-8394-DD996D85E7A3}" destId="{19AC36CA-543C-4363-BB47-17053796C877}" srcOrd="0" destOrd="0" presId="urn:microsoft.com/office/officeart/2005/8/layout/orgChart1"/>
    <dgm:cxn modelId="{0D0F893A-A287-48E6-A3D1-D9790EC769C7}" srcId="{79B94A7C-298D-4D6D-979F-02EF97CAC7A6}" destId="{577A4360-1A90-4F7E-A896-9253521F7CEF}" srcOrd="4" destOrd="0" parTransId="{0138ED13-CE9A-4AC4-BBA3-C67F249852BC}" sibTransId="{4A706994-955F-4CA8-8D36-BB0D645E4567}"/>
    <dgm:cxn modelId="{EB6336A2-05DA-47D8-B870-A4922C119B4D}" srcId="{865CFC4C-797D-44DE-BCAE-10DF05C74F3A}" destId="{FB2F2610-C336-4264-8E8E-6DFF87AA2A45}" srcOrd="3" destOrd="0" parTransId="{ECA2C674-0560-42ED-B0DF-5B74ADC79227}" sibTransId="{A394952D-62EE-4655-B247-422C19A2709D}"/>
    <dgm:cxn modelId="{BFD8D817-B04F-49C1-8CF7-C31BABF58B94}" type="presOf" srcId="{A22CDDB4-1C5A-4A24-97C9-5D0445F84EEE}" destId="{5B3BC5D2-7412-47A7-AD2D-720A5EFEA61D}" srcOrd="1" destOrd="0" presId="urn:microsoft.com/office/officeart/2005/8/layout/orgChart1"/>
    <dgm:cxn modelId="{6252CFC6-4082-426B-8539-326DD4015121}" type="presOf" srcId="{50FEF769-76F2-4BE8-9922-C4D7E97FD7AB}" destId="{E2E2FA65-BC9F-4097-8D56-572006643259}" srcOrd="0" destOrd="0" presId="urn:microsoft.com/office/officeart/2005/8/layout/orgChart1"/>
    <dgm:cxn modelId="{32DB7C33-CC0C-43B8-AC6C-A9A7A8A1DAA7}" srcId="{865CFC4C-797D-44DE-BCAE-10DF05C74F3A}" destId="{79B94A7C-298D-4D6D-979F-02EF97CAC7A6}" srcOrd="1" destOrd="0" parTransId="{81A15FD0-9DF0-4D07-A0BA-872F4F028284}" sibTransId="{51644B5E-B6EE-4CC2-A7E3-D30FC913D4E8}"/>
    <dgm:cxn modelId="{7AD010AE-485C-4773-8AC7-CE5E6ABE4067}" type="presOf" srcId="{2E716C27-112D-4152-AD8F-53424CA864C5}" destId="{DA74CD92-5CB5-4206-AD2E-7B3250FD7DA3}" srcOrd="0" destOrd="0" presId="urn:microsoft.com/office/officeart/2005/8/layout/orgChart1"/>
    <dgm:cxn modelId="{42D02B32-5162-4981-A670-38CBC4BCDEF7}" srcId="{FB2F2610-C336-4264-8E8E-6DFF87AA2A45}" destId="{388ED2B8-496D-4D42-ACC5-5624E8DAFC9B}" srcOrd="4" destOrd="0" parTransId="{27617244-AE2C-4DB8-A790-798F5169DEE5}" sibTransId="{5EF63AA0-5AFF-428A-803B-887831ACE9A4}"/>
    <dgm:cxn modelId="{4EB27B0E-8768-4453-8420-C2436D6C93DA}" type="presOf" srcId="{79B94A7C-298D-4D6D-979F-02EF97CAC7A6}" destId="{0E087583-5EAC-45AE-AD50-BFFF63B66BAF}" srcOrd="1" destOrd="0" presId="urn:microsoft.com/office/officeart/2005/8/layout/orgChart1"/>
    <dgm:cxn modelId="{70D17285-5AB1-4B39-BD34-505424C33934}" type="presOf" srcId="{AF570590-BBE2-4E79-A77C-61BAB0A2558E}" destId="{54661491-F3D1-4133-9069-B076AF6F7FAB}" srcOrd="1" destOrd="0" presId="urn:microsoft.com/office/officeart/2005/8/layout/orgChart1"/>
    <dgm:cxn modelId="{890F8287-4B0E-417E-B876-FCFA5DFF7888}" type="presOf" srcId="{E9D96E88-4680-4F1A-A3A6-3B570D20C470}" destId="{242CB576-0B5C-414C-B7F9-87DEB8572E99}" srcOrd="0" destOrd="0" presId="urn:microsoft.com/office/officeart/2005/8/layout/orgChart1"/>
    <dgm:cxn modelId="{FF13037F-9408-4C34-8499-81F9FE418A91}" srcId="{E9D96E88-4680-4F1A-A3A6-3B570D20C470}" destId="{208D4CD4-4F40-45DD-9706-7E4D8D250C7B}" srcOrd="0" destOrd="0" parTransId="{47524AEC-CEA2-45DC-820B-04C48F6522FE}" sibTransId="{A2F96E92-1C38-4E7D-9BDD-749BD9E09678}"/>
    <dgm:cxn modelId="{FD62132A-31A5-467A-BB4E-C2CD73359573}" type="presOf" srcId="{AF570590-BBE2-4E79-A77C-61BAB0A2558E}" destId="{38C08B75-6B58-40B1-9ED4-C14D17C02A6B}" srcOrd="0" destOrd="0" presId="urn:microsoft.com/office/officeart/2005/8/layout/orgChart1"/>
    <dgm:cxn modelId="{C0C76BF9-5054-4E62-A723-1B91088579E3}" type="presOf" srcId="{E0FB8287-FB41-4409-B828-94D920BB081A}" destId="{F262E01C-5F67-476C-9B87-4D099A3E47B7}" srcOrd="0" destOrd="0" presId="urn:microsoft.com/office/officeart/2005/8/layout/orgChart1"/>
    <dgm:cxn modelId="{26642151-CEE0-4D64-BDE7-CEBDA8892458}" srcId="{79B94A7C-298D-4D6D-979F-02EF97CAC7A6}" destId="{0017905D-7AFB-4D6B-8181-01781F1BE811}" srcOrd="0" destOrd="0" parTransId="{0AFFB8E2-7D39-48BE-B173-EAEE52C6B5AF}" sibTransId="{AA730A8E-E4AF-44CD-BB6C-236DEFBC5F5C}"/>
    <dgm:cxn modelId="{5D386CEB-F316-4380-94E9-2AE6AD238B79}" srcId="{B4806580-6A00-4191-9D65-14ABCAFF9A18}" destId="{A22CDDB4-1C5A-4A24-97C9-5D0445F84EEE}" srcOrd="0" destOrd="0" parTransId="{AF4E7872-8212-4C09-9E22-C8DA76BB6085}" sibTransId="{DFC085E2-7D01-4DD4-99E5-2EC2A547D872}"/>
    <dgm:cxn modelId="{0659CDBC-0D28-4297-AB55-12F7B94A4B72}" type="presOf" srcId="{0AFFB8E2-7D39-48BE-B173-EAEE52C6B5AF}" destId="{6C706E8D-3BFD-460F-AF76-B0F5A7FF4F77}" srcOrd="0" destOrd="0" presId="urn:microsoft.com/office/officeart/2005/8/layout/orgChart1"/>
    <dgm:cxn modelId="{509AC537-1841-4981-AD67-4D815E639CAA}" type="presOf" srcId="{9AECE8F5-2F56-488F-992E-0BBB47F3E506}" destId="{388E7342-6592-4786-8863-BE1515DFCC06}" srcOrd="0" destOrd="0" presId="urn:microsoft.com/office/officeart/2005/8/layout/orgChart1"/>
    <dgm:cxn modelId="{E22AD3DC-4FEF-47E8-86EB-01EE9AD5D0D6}" type="presOf" srcId="{388ED2B8-496D-4D42-ACC5-5624E8DAFC9B}" destId="{CDD9EB8F-B952-4440-8134-0E9B43EA1B3D}" srcOrd="1" destOrd="0" presId="urn:microsoft.com/office/officeart/2005/8/layout/orgChart1"/>
    <dgm:cxn modelId="{B1400807-55C5-4FC5-AE60-C67844824D7A}" type="presOf" srcId="{D5266627-343A-40E3-ADEA-C495C19DC224}" destId="{E3BE77AE-3FDF-4962-8978-05934C3AFCB9}" srcOrd="0" destOrd="0" presId="urn:microsoft.com/office/officeart/2005/8/layout/orgChart1"/>
    <dgm:cxn modelId="{3DC3D31D-A7CB-4430-92CE-91200797B28F}" type="presOf" srcId="{82666A12-6E92-4207-BB33-D0197F1F588A}" destId="{B3C237AD-7009-471E-B4D0-84A665A75A28}" srcOrd="0" destOrd="0" presId="urn:microsoft.com/office/officeart/2005/8/layout/orgChart1"/>
    <dgm:cxn modelId="{452719D9-6EE1-415C-9D51-2D8AE9BA701A}" type="presOf" srcId="{41EECEB7-1DA0-4DF8-A454-F359F1DCEB68}" destId="{FB544E6B-CAD7-4992-8366-2B1ACDEED8A1}" srcOrd="0" destOrd="0" presId="urn:microsoft.com/office/officeart/2005/8/layout/orgChart1"/>
    <dgm:cxn modelId="{BDF9B8D6-0E76-4324-B087-9ABD29B343AB}" type="presOf" srcId="{CA7A57C2-4A15-4A4B-88D2-D6B5A6E42AF2}" destId="{2E41C289-7AD1-4825-AE63-7A2FF8F4E257}" srcOrd="0" destOrd="0" presId="urn:microsoft.com/office/officeart/2005/8/layout/orgChart1"/>
    <dgm:cxn modelId="{6AFCDD47-12AC-45F7-9426-54594CE07F2F}" type="presOf" srcId="{208D4CD4-4F40-45DD-9706-7E4D8D250C7B}" destId="{D706E163-B260-4DB1-9ACD-41DB6CC48270}" srcOrd="0" destOrd="0" presId="urn:microsoft.com/office/officeart/2005/8/layout/orgChart1"/>
    <dgm:cxn modelId="{3A03F7D6-49CA-47D3-8ECC-FDD74FACB972}" type="presOf" srcId="{C4D2173C-BA02-4317-846C-98585210E647}" destId="{3D2B424C-2B1C-43C4-BE87-4258DF0B42AC}" srcOrd="0" destOrd="0" presId="urn:microsoft.com/office/officeart/2005/8/layout/orgChart1"/>
    <dgm:cxn modelId="{5FE3EB19-492C-42FA-95DD-47FA362AFEED}" type="presOf" srcId="{BC508A74-85D8-4446-9073-151109960EA5}" destId="{247A2B67-97A7-46D5-8F73-4E6A91E9774F}" srcOrd="0" destOrd="0" presId="urn:microsoft.com/office/officeart/2005/8/layout/orgChart1"/>
    <dgm:cxn modelId="{4629A545-79B8-46CA-974E-951EC028D426}" type="presOf" srcId="{B017AEC3-413D-4292-8AA9-A67C3D3B0D37}" destId="{9C2F2A36-E4A4-405D-9CB1-8EE932D98F17}" srcOrd="1" destOrd="0" presId="urn:microsoft.com/office/officeart/2005/8/layout/orgChart1"/>
    <dgm:cxn modelId="{5F604610-2A73-4DD9-92A9-FE29A89E20EA}" type="presOf" srcId="{BC508A74-85D8-4446-9073-151109960EA5}" destId="{2DEDE5AE-7CF8-4860-B379-134FC3140D28}" srcOrd="1" destOrd="0" presId="urn:microsoft.com/office/officeart/2005/8/layout/orgChart1"/>
    <dgm:cxn modelId="{D5A947E1-32B0-426D-B006-C66B07225F77}" type="presOf" srcId="{208D4CD4-4F40-45DD-9706-7E4D8D250C7B}" destId="{172D1B06-8699-420E-B8DE-18DD08FDA082}" srcOrd="1" destOrd="0" presId="urn:microsoft.com/office/officeart/2005/8/layout/orgChart1"/>
    <dgm:cxn modelId="{EF7C3F29-1837-40DF-A365-BCAC65A57CBF}" type="presOf" srcId="{577A4360-1A90-4F7E-A896-9253521F7CEF}" destId="{C1AFF869-1591-4DF0-9223-95BDA7B36D31}" srcOrd="1" destOrd="0" presId="urn:microsoft.com/office/officeart/2005/8/layout/orgChart1"/>
    <dgm:cxn modelId="{9CB5BBB3-931C-4C47-887A-A53C5D998EEF}" srcId="{79B94A7C-298D-4D6D-979F-02EF97CAC7A6}" destId="{2D20EC0B-5F3C-4EAD-A52A-9CAD4E7516D9}" srcOrd="3" destOrd="0" parTransId="{BC2529DF-30FF-4F7C-B3A5-DD22DA7DCAA3}" sibTransId="{302DB4F8-193D-4892-A32D-D80711FA0CB8}"/>
    <dgm:cxn modelId="{68EA8970-ECE1-4691-831A-CC8CF54F906A}" type="presOf" srcId="{9AECE8F5-2F56-488F-992E-0BBB47F3E506}" destId="{F9405C03-A322-44E2-A1C0-0773E86E5C9A}" srcOrd="1" destOrd="0" presId="urn:microsoft.com/office/officeart/2005/8/layout/orgChart1"/>
    <dgm:cxn modelId="{CB5F2822-317D-4AD0-B862-FA023CB8BD78}" type="presOf" srcId="{27617244-AE2C-4DB8-A790-798F5169DEE5}" destId="{EB1CB7ED-5C88-4D1A-A01F-344BEBF50393}" srcOrd="0" destOrd="0" presId="urn:microsoft.com/office/officeart/2005/8/layout/orgChart1"/>
    <dgm:cxn modelId="{40E308B5-54DB-4AD0-8B69-617885C91B28}" type="presOf" srcId="{AC216BD1-7B4F-4763-88C2-58D97998E64E}" destId="{CE275105-6737-4259-8D60-D24E77CBEEF2}" srcOrd="0" destOrd="0" presId="urn:microsoft.com/office/officeart/2005/8/layout/orgChart1"/>
    <dgm:cxn modelId="{C28320F0-9EBD-4E01-81D6-37322CE47FF6}" srcId="{9521596E-89DA-4B8F-BE03-93A125CF01C7}" destId="{865CFC4C-797D-44DE-BCAE-10DF05C74F3A}" srcOrd="0" destOrd="0" parTransId="{C21A718E-538E-4AA2-A02C-C2E736A06ACB}" sibTransId="{86D248C6-E6BA-4AC6-B681-2B7C25D645FE}"/>
    <dgm:cxn modelId="{5D6C8B98-B07B-4FB9-881C-EC70052FBDE1}" type="presOf" srcId="{6AB1B8D9-EB8A-4D8E-A309-75F3CA03DB6F}" destId="{6736711F-881B-4828-A347-7A9C9F0E6FB9}" srcOrd="1" destOrd="0" presId="urn:microsoft.com/office/officeart/2005/8/layout/orgChart1"/>
    <dgm:cxn modelId="{06100C9B-E8B1-424E-BBE4-85C0DCE5C18D}" type="presOf" srcId="{79B94A7C-298D-4D6D-979F-02EF97CAC7A6}" destId="{89084ED6-47FA-4C89-9C6A-970B20D52B6C}" srcOrd="0" destOrd="0" presId="urn:microsoft.com/office/officeart/2005/8/layout/orgChart1"/>
    <dgm:cxn modelId="{2F6747FE-50E0-46F4-A069-F6937B73EEED}" type="presOf" srcId="{A788419A-D578-4E81-9A59-7B1F6333C44C}" destId="{80D19462-C15A-4020-8AC8-FE50D436D525}" srcOrd="1" destOrd="0" presId="urn:microsoft.com/office/officeart/2005/8/layout/orgChart1"/>
    <dgm:cxn modelId="{E36B787B-FB6D-4026-B0E7-A9A88916B0BE}" type="presOf" srcId="{AF4E7872-8212-4C09-9E22-C8DA76BB6085}" destId="{F4CFFE76-A92A-44F4-AF87-769CA2B7589D}" srcOrd="0" destOrd="0" presId="urn:microsoft.com/office/officeart/2005/8/layout/orgChart1"/>
    <dgm:cxn modelId="{4685BE44-802D-47BC-80EA-E6BEC5FDAC79}" type="presOf" srcId="{2D20EC0B-5F3C-4EAD-A52A-9CAD4E7516D9}" destId="{D0BE8F68-2B82-44BA-BDE5-43343135100E}" srcOrd="0" destOrd="0" presId="urn:microsoft.com/office/officeart/2005/8/layout/orgChart1"/>
    <dgm:cxn modelId="{41A01FB1-F2ED-4471-B3A4-D578B5E899E4}" type="presOf" srcId="{81A15FD0-9DF0-4D07-A0BA-872F4F028284}" destId="{068749F2-F3D0-41A1-BC84-30ECA7D554D5}" srcOrd="0" destOrd="0" presId="urn:microsoft.com/office/officeart/2005/8/layout/orgChart1"/>
    <dgm:cxn modelId="{20BC3B74-C9F1-4866-9B54-9BB142A8F61C}" srcId="{FB2F2610-C336-4264-8E8E-6DFF87AA2A45}" destId="{41EECEB7-1DA0-4DF8-A454-F359F1DCEB68}" srcOrd="3" destOrd="0" parTransId="{AAA9416A-287E-4B61-BA8C-07CA0EA02D7F}" sibTransId="{13233123-AA2D-4FC3-87E6-D46E50F410F5}"/>
    <dgm:cxn modelId="{8C0B19B1-65DD-4A27-91D4-3606B2C4139C}" type="presOf" srcId="{A1EA4D3F-699F-429A-BAB1-1BDF403FB883}" destId="{643C5603-1C50-401F-866C-BC951A6697A4}" srcOrd="0" destOrd="0" presId="urn:microsoft.com/office/officeart/2005/8/layout/orgChart1"/>
    <dgm:cxn modelId="{8384D8EF-9B09-4BB3-9F2B-809F19A49762}" srcId="{E9D96E88-4680-4F1A-A3A6-3B570D20C470}" destId="{CA7A57C2-4A15-4A4B-88D2-D6B5A6E42AF2}" srcOrd="3" destOrd="0" parTransId="{A1EA4D3F-699F-429A-BAB1-1BDF403FB883}" sibTransId="{623F085F-1ACC-43BB-BA53-F93EBCBD9FDE}"/>
    <dgm:cxn modelId="{47F88453-20D5-47C9-A98E-3E4B4E7CA6C3}" srcId="{FB2F2610-C336-4264-8E8E-6DFF87AA2A45}" destId="{9AECE8F5-2F56-488F-992E-0BBB47F3E506}" srcOrd="1" destOrd="0" parTransId="{B54FDA6D-0519-4CD6-B0D4-BB5F155130EA}" sibTransId="{F758206A-D715-4FD3-8647-23699F8409EB}"/>
    <dgm:cxn modelId="{20E17DFC-202C-4CC3-A9EA-955F404A6D3D}" type="presOf" srcId="{267354AC-8019-4267-B562-7D65404861F5}" destId="{4A47720F-713F-41DF-9AC7-2D7C5F6AF859}" srcOrd="0" destOrd="0" presId="urn:microsoft.com/office/officeart/2005/8/layout/orgChart1"/>
    <dgm:cxn modelId="{047647BF-66A7-4EE4-B6AB-B32E8859FF3E}" type="presOf" srcId="{E04502C5-2B4C-4942-8A4F-BB0F30C64490}" destId="{2E398080-D735-4E41-BAC6-6E8ECBA013DC}" srcOrd="0" destOrd="0" presId="urn:microsoft.com/office/officeart/2005/8/layout/orgChart1"/>
    <dgm:cxn modelId="{B7ECDB18-3484-4E4F-A87C-14361B961D95}" type="presOf" srcId="{388ED2B8-496D-4D42-ACC5-5624E8DAFC9B}" destId="{19BB8621-D9C2-4FFA-AC68-D8728EAB6CF2}" srcOrd="0" destOrd="0" presId="urn:microsoft.com/office/officeart/2005/8/layout/orgChart1"/>
    <dgm:cxn modelId="{583037C1-C7C5-4F2E-B0DD-258DCA7E1BF3}" type="presOf" srcId="{D2CE0367-0CF2-411D-A960-EC565CC44BC2}" destId="{09DCF2C8-246F-469C-8454-383E9733E299}" srcOrd="0" destOrd="0" presId="urn:microsoft.com/office/officeart/2005/8/layout/orgChart1"/>
    <dgm:cxn modelId="{DBE792F1-065D-4381-849D-53ACF3B3B43D}" srcId="{E9D96E88-4680-4F1A-A3A6-3B570D20C470}" destId="{6AB1B8D9-EB8A-4D8E-A309-75F3CA03DB6F}" srcOrd="1" destOrd="0" parTransId="{82666A12-6E92-4207-BB33-D0197F1F588A}" sibTransId="{D5E93A42-B28C-4329-845E-26118C1A7ED3}"/>
    <dgm:cxn modelId="{317FFFD7-29AB-431E-88C5-D68CBBD5C8D5}" type="presOf" srcId="{E735507C-DB69-4A2D-B2B0-24C4D95CEAC4}" destId="{62AC7638-BCE6-4767-8DB6-61D5B9CFD1F2}" srcOrd="1" destOrd="0" presId="urn:microsoft.com/office/officeart/2005/8/layout/orgChart1"/>
    <dgm:cxn modelId="{DEE5330D-338E-4051-902A-462E5D881332}" type="presOf" srcId="{E735507C-DB69-4A2D-B2B0-24C4D95CEAC4}" destId="{3467CCA0-A28E-4B46-8083-5359EAFFD110}" srcOrd="0" destOrd="0" presId="urn:microsoft.com/office/officeart/2005/8/layout/orgChart1"/>
    <dgm:cxn modelId="{DD488992-B41B-4C9F-B60D-325FD98871A0}" srcId="{63812FC9-B40D-457E-BDD5-7B4765566672}" destId="{05AA98D1-5783-4CC4-BBE1-71EF4904D463}" srcOrd="1" destOrd="0" parTransId="{870C3FD6-AB69-4B18-8394-DD996D85E7A3}" sibTransId="{531BF27A-F95F-4413-A2D5-5E9D7EEAB1F8}"/>
    <dgm:cxn modelId="{F0126134-707B-4AD6-BE9F-D90B0730559B}" type="presOf" srcId="{865CFC4C-797D-44DE-BCAE-10DF05C74F3A}" destId="{5D9C620B-F644-4C63-94E4-5AA7F628F994}" srcOrd="1" destOrd="0" presId="urn:microsoft.com/office/officeart/2005/8/layout/orgChart1"/>
    <dgm:cxn modelId="{EF15FBB2-ED17-4401-8B44-0BDF01E1D6AD}" srcId="{79B94A7C-298D-4D6D-979F-02EF97CAC7A6}" destId="{3FFA039D-AA56-4798-AE6B-1A71B467A406}" srcOrd="1" destOrd="0" parTransId="{8CBDF198-7A51-47B3-9C13-EB73E87448B7}" sibTransId="{5E8E8EB7-38F5-4184-B564-9B6B08EA7CB4}"/>
    <dgm:cxn modelId="{26109B18-7ED5-4094-B482-7879854A66FF}" type="presOf" srcId="{63812FC9-B40D-457E-BDD5-7B4765566672}" destId="{A35C0E49-E9D6-41A8-82AE-4799FD882DCD}" srcOrd="0" destOrd="0" presId="urn:microsoft.com/office/officeart/2005/8/layout/orgChart1"/>
    <dgm:cxn modelId="{86394B2F-5538-41E4-8E95-F53E584A2F79}" type="presOf" srcId="{12A6E1EB-3F5A-411C-BC99-8086101EAD56}" destId="{E0F5BFAB-ED4C-4828-A545-1DFC0B65600C}" srcOrd="0" destOrd="0" presId="urn:microsoft.com/office/officeart/2005/8/layout/orgChart1"/>
    <dgm:cxn modelId="{D5DEBB2F-E98D-4C1A-B274-77744FA2BD4B}" type="presOf" srcId="{A22CDDB4-1C5A-4A24-97C9-5D0445F84EEE}" destId="{A626B960-3450-4935-83AA-C4E5B83FCC29}" srcOrd="0" destOrd="0" presId="urn:microsoft.com/office/officeart/2005/8/layout/orgChart1"/>
    <dgm:cxn modelId="{F74AC74B-AB2C-4C27-A06F-A3D7D8D29538}" type="presParOf" srcId="{23ED5C9F-EA46-48BB-AE4C-0482DA130CE3}" destId="{96B4F01F-1E6C-4F62-95FD-D5F157F7DD03}" srcOrd="0" destOrd="0" presId="urn:microsoft.com/office/officeart/2005/8/layout/orgChart1"/>
    <dgm:cxn modelId="{FC5848C9-2C89-40E0-8507-FEFBD98258C2}" type="presParOf" srcId="{96B4F01F-1E6C-4F62-95FD-D5F157F7DD03}" destId="{1E4A6795-8B6A-4D0D-8E4A-0AE1F09328E5}" srcOrd="0" destOrd="0" presId="urn:microsoft.com/office/officeart/2005/8/layout/orgChart1"/>
    <dgm:cxn modelId="{7AC16135-9F59-4AA0-AF44-2005933679DE}" type="presParOf" srcId="{1E4A6795-8B6A-4D0D-8E4A-0AE1F09328E5}" destId="{529D6F25-0B19-4D80-A4EE-A9F7724973C2}" srcOrd="0" destOrd="0" presId="urn:microsoft.com/office/officeart/2005/8/layout/orgChart1"/>
    <dgm:cxn modelId="{15ED81DB-5B61-4303-A43C-9677A80DB8C2}" type="presParOf" srcId="{1E4A6795-8B6A-4D0D-8E4A-0AE1F09328E5}" destId="{5D9C620B-F644-4C63-94E4-5AA7F628F994}" srcOrd="1" destOrd="0" presId="urn:microsoft.com/office/officeart/2005/8/layout/orgChart1"/>
    <dgm:cxn modelId="{F16D5F36-F1C9-425A-B2E4-FD1C7EBB46A9}" type="presParOf" srcId="{96B4F01F-1E6C-4F62-95FD-D5F157F7DD03}" destId="{211D9079-B7F8-47F4-9234-C42189B4CAA6}" srcOrd="1" destOrd="0" presId="urn:microsoft.com/office/officeart/2005/8/layout/orgChart1"/>
    <dgm:cxn modelId="{4C97C663-FBBF-4F87-B395-07E92587837A}" type="presParOf" srcId="{211D9079-B7F8-47F4-9234-C42189B4CAA6}" destId="{E3BE77AE-3FDF-4962-8978-05934C3AFCB9}" srcOrd="0" destOrd="0" presId="urn:microsoft.com/office/officeart/2005/8/layout/orgChart1"/>
    <dgm:cxn modelId="{7D0A6492-7FFB-4DE8-A3FB-33F0281F8737}" type="presParOf" srcId="{211D9079-B7F8-47F4-9234-C42189B4CAA6}" destId="{E7D3DD7E-18D7-47D4-BCDE-B9D5C4F194E4}" srcOrd="1" destOrd="0" presId="urn:microsoft.com/office/officeart/2005/8/layout/orgChart1"/>
    <dgm:cxn modelId="{A08B7151-78E4-4749-B54A-9B57A47412D6}" type="presParOf" srcId="{E7D3DD7E-18D7-47D4-BCDE-B9D5C4F194E4}" destId="{AD78A9A8-2F91-4B47-8103-7FAC881E4BBD}" srcOrd="0" destOrd="0" presId="urn:microsoft.com/office/officeart/2005/8/layout/orgChart1"/>
    <dgm:cxn modelId="{6C39EDFB-9951-4A3D-A415-0E1A8E86817C}" type="presParOf" srcId="{AD78A9A8-2F91-4B47-8103-7FAC881E4BBD}" destId="{242CB576-0B5C-414C-B7F9-87DEB8572E99}" srcOrd="0" destOrd="0" presId="urn:microsoft.com/office/officeart/2005/8/layout/orgChart1"/>
    <dgm:cxn modelId="{1FA4E014-B60F-4ADD-ACCA-AAAB7B264257}" type="presParOf" srcId="{AD78A9A8-2F91-4B47-8103-7FAC881E4BBD}" destId="{3BD78164-F8F5-4DDE-AFDF-15706352E717}" srcOrd="1" destOrd="0" presId="urn:microsoft.com/office/officeart/2005/8/layout/orgChart1"/>
    <dgm:cxn modelId="{A82EC189-A7F2-4A39-A0AF-8ADAB69CEC43}" type="presParOf" srcId="{E7D3DD7E-18D7-47D4-BCDE-B9D5C4F194E4}" destId="{A78DBE24-BF24-4F14-B132-EF3F53B29CEE}" srcOrd="1" destOrd="0" presId="urn:microsoft.com/office/officeart/2005/8/layout/orgChart1"/>
    <dgm:cxn modelId="{792EA330-BD5D-412C-B4AF-16592C67C986}" type="presParOf" srcId="{A78DBE24-BF24-4F14-B132-EF3F53B29CEE}" destId="{001BFA37-A1E5-4E95-89E9-CB75B715E254}" srcOrd="0" destOrd="0" presId="urn:microsoft.com/office/officeart/2005/8/layout/orgChart1"/>
    <dgm:cxn modelId="{F1DC4FD1-A3A9-42E0-8679-47047FCA3FD8}" type="presParOf" srcId="{A78DBE24-BF24-4F14-B132-EF3F53B29CEE}" destId="{F2EB6DD6-CD9E-4132-921A-0EE9650996B6}" srcOrd="1" destOrd="0" presId="urn:microsoft.com/office/officeart/2005/8/layout/orgChart1"/>
    <dgm:cxn modelId="{4B9170B6-82AD-415B-A0F2-FE5FBD0472F8}" type="presParOf" srcId="{F2EB6DD6-CD9E-4132-921A-0EE9650996B6}" destId="{C6149E6B-BA36-49BA-B828-A43A2BB5858F}" srcOrd="0" destOrd="0" presId="urn:microsoft.com/office/officeart/2005/8/layout/orgChart1"/>
    <dgm:cxn modelId="{2CD01A94-31FF-4CA0-819C-D45F9EF045F2}" type="presParOf" srcId="{C6149E6B-BA36-49BA-B828-A43A2BB5858F}" destId="{D706E163-B260-4DB1-9ACD-41DB6CC48270}" srcOrd="0" destOrd="0" presId="urn:microsoft.com/office/officeart/2005/8/layout/orgChart1"/>
    <dgm:cxn modelId="{145FF8D1-32AE-4678-A70A-DA2F31AF1110}" type="presParOf" srcId="{C6149E6B-BA36-49BA-B828-A43A2BB5858F}" destId="{172D1B06-8699-420E-B8DE-18DD08FDA082}" srcOrd="1" destOrd="0" presId="urn:microsoft.com/office/officeart/2005/8/layout/orgChart1"/>
    <dgm:cxn modelId="{D681069C-106C-45D9-A80E-7CAB8F3F3D8F}" type="presParOf" srcId="{F2EB6DD6-CD9E-4132-921A-0EE9650996B6}" destId="{1F38C939-FDE2-402E-A94B-5C9EDED1FCCB}" srcOrd="1" destOrd="0" presId="urn:microsoft.com/office/officeart/2005/8/layout/orgChart1"/>
    <dgm:cxn modelId="{FE6FC0F4-D6CF-4A4C-8DDE-669B675FCCEB}" type="presParOf" srcId="{F2EB6DD6-CD9E-4132-921A-0EE9650996B6}" destId="{3489F748-6766-48E8-BAE0-E79AE327C47B}" srcOrd="2" destOrd="0" presId="urn:microsoft.com/office/officeart/2005/8/layout/orgChart1"/>
    <dgm:cxn modelId="{7D9A0AE8-CFD7-4DD2-880D-1BB5D8D5FEAF}" type="presParOf" srcId="{A78DBE24-BF24-4F14-B132-EF3F53B29CEE}" destId="{B3C237AD-7009-471E-B4D0-84A665A75A28}" srcOrd="2" destOrd="0" presId="urn:microsoft.com/office/officeart/2005/8/layout/orgChart1"/>
    <dgm:cxn modelId="{C34FC571-79B1-4CEC-BFCA-F28B065BEDED}" type="presParOf" srcId="{A78DBE24-BF24-4F14-B132-EF3F53B29CEE}" destId="{E6F2C575-3527-461C-91F6-1201C1BA4D21}" srcOrd="3" destOrd="0" presId="urn:microsoft.com/office/officeart/2005/8/layout/orgChart1"/>
    <dgm:cxn modelId="{E0DDE70D-A872-449C-B53C-26893289EAA6}" type="presParOf" srcId="{E6F2C575-3527-461C-91F6-1201C1BA4D21}" destId="{135EBB93-E123-4523-AF46-C51EF5AE386A}" srcOrd="0" destOrd="0" presId="urn:microsoft.com/office/officeart/2005/8/layout/orgChart1"/>
    <dgm:cxn modelId="{FD7C8FB2-E217-4DB8-9FDE-70969394E273}" type="presParOf" srcId="{135EBB93-E123-4523-AF46-C51EF5AE386A}" destId="{5D7417D5-BAF6-4184-BE64-2638B02FBD1B}" srcOrd="0" destOrd="0" presId="urn:microsoft.com/office/officeart/2005/8/layout/orgChart1"/>
    <dgm:cxn modelId="{BC52580B-5717-46BE-9ED6-3DB8B6D84B28}" type="presParOf" srcId="{135EBB93-E123-4523-AF46-C51EF5AE386A}" destId="{6736711F-881B-4828-A347-7A9C9F0E6FB9}" srcOrd="1" destOrd="0" presId="urn:microsoft.com/office/officeart/2005/8/layout/orgChart1"/>
    <dgm:cxn modelId="{5862317A-AFF2-49F0-B794-4F95BC2D26BD}" type="presParOf" srcId="{E6F2C575-3527-461C-91F6-1201C1BA4D21}" destId="{610675E8-E6F8-4A6C-969A-70888A065EDD}" srcOrd="1" destOrd="0" presId="urn:microsoft.com/office/officeart/2005/8/layout/orgChart1"/>
    <dgm:cxn modelId="{111BB3DB-EEB7-4F6B-87BD-B7DA5B1D9943}" type="presParOf" srcId="{E6F2C575-3527-461C-91F6-1201C1BA4D21}" destId="{D0D16BBC-6D97-4007-8F19-9FD691B72ECD}" srcOrd="2" destOrd="0" presId="urn:microsoft.com/office/officeart/2005/8/layout/orgChart1"/>
    <dgm:cxn modelId="{7D51F03B-9658-4696-8EB3-F99B4FC9D002}" type="presParOf" srcId="{A78DBE24-BF24-4F14-B132-EF3F53B29CEE}" destId="{4A47720F-713F-41DF-9AC7-2D7C5F6AF859}" srcOrd="4" destOrd="0" presId="urn:microsoft.com/office/officeart/2005/8/layout/orgChart1"/>
    <dgm:cxn modelId="{D084683A-6F1D-45BC-A293-8EF19778BDB5}" type="presParOf" srcId="{A78DBE24-BF24-4F14-B132-EF3F53B29CEE}" destId="{9245A5E8-CBE6-4057-954E-C9AE56F65FF4}" srcOrd="5" destOrd="0" presId="urn:microsoft.com/office/officeart/2005/8/layout/orgChart1"/>
    <dgm:cxn modelId="{A0B862EC-8ECE-4A63-985A-F502E6EDA081}" type="presParOf" srcId="{9245A5E8-CBE6-4057-954E-C9AE56F65FF4}" destId="{24B71E50-7F63-43B8-9694-5961860A253E}" srcOrd="0" destOrd="0" presId="urn:microsoft.com/office/officeart/2005/8/layout/orgChart1"/>
    <dgm:cxn modelId="{6141AC7B-7CA5-4223-8B08-C96D994CCCDC}" type="presParOf" srcId="{24B71E50-7F63-43B8-9694-5961860A253E}" destId="{84F5AFEC-A09C-4904-AD9A-D21834E4F97D}" srcOrd="0" destOrd="0" presId="urn:microsoft.com/office/officeart/2005/8/layout/orgChart1"/>
    <dgm:cxn modelId="{4E4FCA4A-71E3-49ED-A168-24D35130A66C}" type="presParOf" srcId="{24B71E50-7F63-43B8-9694-5961860A253E}" destId="{9C2F2A36-E4A4-405D-9CB1-8EE932D98F17}" srcOrd="1" destOrd="0" presId="urn:microsoft.com/office/officeart/2005/8/layout/orgChart1"/>
    <dgm:cxn modelId="{ACACE204-FFEA-4C6F-AB01-7F7970617238}" type="presParOf" srcId="{9245A5E8-CBE6-4057-954E-C9AE56F65FF4}" destId="{B7DC5D71-8E76-4815-88FF-2A1F9CCC0B76}" srcOrd="1" destOrd="0" presId="urn:microsoft.com/office/officeart/2005/8/layout/orgChart1"/>
    <dgm:cxn modelId="{DE1682C5-A34E-427F-9DCA-C051AC10AC37}" type="presParOf" srcId="{9245A5E8-CBE6-4057-954E-C9AE56F65FF4}" destId="{E142E5A2-7DE0-4C08-87B5-21166BF9D601}" srcOrd="2" destOrd="0" presId="urn:microsoft.com/office/officeart/2005/8/layout/orgChart1"/>
    <dgm:cxn modelId="{D2256262-6AAF-48BA-9524-3A196EEB8A67}" type="presParOf" srcId="{A78DBE24-BF24-4F14-B132-EF3F53B29CEE}" destId="{643C5603-1C50-401F-866C-BC951A6697A4}" srcOrd="6" destOrd="0" presId="urn:microsoft.com/office/officeart/2005/8/layout/orgChart1"/>
    <dgm:cxn modelId="{24D8137F-7635-42AB-AC2B-BD07680D87D0}" type="presParOf" srcId="{A78DBE24-BF24-4F14-B132-EF3F53B29CEE}" destId="{901B3FDE-46F0-4BCB-BED9-BE601E100387}" srcOrd="7" destOrd="0" presId="urn:microsoft.com/office/officeart/2005/8/layout/orgChart1"/>
    <dgm:cxn modelId="{04D9BD12-9C47-47FF-84E5-2E6F19C75C53}" type="presParOf" srcId="{901B3FDE-46F0-4BCB-BED9-BE601E100387}" destId="{B5D0A474-DC8B-4DFB-AF9F-675166C66D17}" srcOrd="0" destOrd="0" presId="urn:microsoft.com/office/officeart/2005/8/layout/orgChart1"/>
    <dgm:cxn modelId="{E73341D3-F533-4C1E-BEAA-6AE4FB845738}" type="presParOf" srcId="{B5D0A474-DC8B-4DFB-AF9F-675166C66D17}" destId="{2E41C289-7AD1-4825-AE63-7A2FF8F4E257}" srcOrd="0" destOrd="0" presId="urn:microsoft.com/office/officeart/2005/8/layout/orgChart1"/>
    <dgm:cxn modelId="{722BCF2F-D846-4F98-A1F2-749981CD7A4D}" type="presParOf" srcId="{B5D0A474-DC8B-4DFB-AF9F-675166C66D17}" destId="{0DB5AFE8-FF1C-4648-8CA9-256A524A5804}" srcOrd="1" destOrd="0" presId="urn:microsoft.com/office/officeart/2005/8/layout/orgChart1"/>
    <dgm:cxn modelId="{C0120246-E046-4386-B30D-992A9777B50D}" type="presParOf" srcId="{901B3FDE-46F0-4BCB-BED9-BE601E100387}" destId="{F8DDB029-799A-4346-816C-B50944E36D94}" srcOrd="1" destOrd="0" presId="urn:microsoft.com/office/officeart/2005/8/layout/orgChart1"/>
    <dgm:cxn modelId="{24EA1D81-9B65-4EDD-89E7-31A2DB8E7456}" type="presParOf" srcId="{901B3FDE-46F0-4BCB-BED9-BE601E100387}" destId="{A9A0521D-2F98-412C-BC9F-18EA9858F263}" srcOrd="2" destOrd="0" presId="urn:microsoft.com/office/officeart/2005/8/layout/orgChart1"/>
    <dgm:cxn modelId="{89D6F4A8-45A7-485A-9DE5-BDE87EFC8320}" type="presParOf" srcId="{E7D3DD7E-18D7-47D4-BCDE-B9D5C4F194E4}" destId="{2525E2C7-3AE6-4D8D-89F8-EB4DFD2A1EE4}" srcOrd="2" destOrd="0" presId="urn:microsoft.com/office/officeart/2005/8/layout/orgChart1"/>
    <dgm:cxn modelId="{0D71D7D1-E299-4490-851A-976379C73123}" type="presParOf" srcId="{211D9079-B7F8-47F4-9234-C42189B4CAA6}" destId="{068749F2-F3D0-41A1-BC84-30ECA7D554D5}" srcOrd="2" destOrd="0" presId="urn:microsoft.com/office/officeart/2005/8/layout/orgChart1"/>
    <dgm:cxn modelId="{0FDA5A6E-EBFD-4F8A-A8A1-7634F8319E99}" type="presParOf" srcId="{211D9079-B7F8-47F4-9234-C42189B4CAA6}" destId="{E572435F-0180-4D0F-8614-DF90870F8322}" srcOrd="3" destOrd="0" presId="urn:microsoft.com/office/officeart/2005/8/layout/orgChart1"/>
    <dgm:cxn modelId="{4C844585-8277-40C3-9561-1DC85CFA3748}" type="presParOf" srcId="{E572435F-0180-4D0F-8614-DF90870F8322}" destId="{7B6347D4-AAEF-446E-99AC-B8FB4B935B6C}" srcOrd="0" destOrd="0" presId="urn:microsoft.com/office/officeart/2005/8/layout/orgChart1"/>
    <dgm:cxn modelId="{EC157194-B546-4728-B449-460CD6166D52}" type="presParOf" srcId="{7B6347D4-AAEF-446E-99AC-B8FB4B935B6C}" destId="{89084ED6-47FA-4C89-9C6A-970B20D52B6C}" srcOrd="0" destOrd="0" presId="urn:microsoft.com/office/officeart/2005/8/layout/orgChart1"/>
    <dgm:cxn modelId="{1E0FE1C6-F698-4169-B42C-04FB731E1B6E}" type="presParOf" srcId="{7B6347D4-AAEF-446E-99AC-B8FB4B935B6C}" destId="{0E087583-5EAC-45AE-AD50-BFFF63B66BAF}" srcOrd="1" destOrd="0" presId="urn:microsoft.com/office/officeart/2005/8/layout/orgChart1"/>
    <dgm:cxn modelId="{FBF95BEC-6E4B-4C80-B174-32A752E6BFE7}" type="presParOf" srcId="{E572435F-0180-4D0F-8614-DF90870F8322}" destId="{74E3733D-CD94-474B-9A4E-A1B2A719A199}" srcOrd="1" destOrd="0" presId="urn:microsoft.com/office/officeart/2005/8/layout/orgChart1"/>
    <dgm:cxn modelId="{DECC3128-6DB0-425C-BFCE-C38BBDFBE81E}" type="presParOf" srcId="{74E3733D-CD94-474B-9A4E-A1B2A719A199}" destId="{6C706E8D-3BFD-460F-AF76-B0F5A7FF4F77}" srcOrd="0" destOrd="0" presId="urn:microsoft.com/office/officeart/2005/8/layout/orgChart1"/>
    <dgm:cxn modelId="{9F905BDB-E8D2-4B12-ACB9-7326123FD86F}" type="presParOf" srcId="{74E3733D-CD94-474B-9A4E-A1B2A719A199}" destId="{EA022962-AF6F-4C59-B059-A8170E43D9F6}" srcOrd="1" destOrd="0" presId="urn:microsoft.com/office/officeart/2005/8/layout/orgChart1"/>
    <dgm:cxn modelId="{D4652176-8001-4D38-9D28-81C75081282E}" type="presParOf" srcId="{EA022962-AF6F-4C59-B059-A8170E43D9F6}" destId="{8B8F2412-128A-433D-BB1D-55B6D3F41E98}" srcOrd="0" destOrd="0" presId="urn:microsoft.com/office/officeart/2005/8/layout/orgChart1"/>
    <dgm:cxn modelId="{98C4E25D-92C7-4EF1-904F-79177B9CFEF8}" type="presParOf" srcId="{8B8F2412-128A-433D-BB1D-55B6D3F41E98}" destId="{74255ED4-8C2F-41F4-B25F-3F286EDB02C4}" srcOrd="0" destOrd="0" presId="urn:microsoft.com/office/officeart/2005/8/layout/orgChart1"/>
    <dgm:cxn modelId="{3C5706E3-901C-4DCE-9C8A-A5E9A8DCB852}" type="presParOf" srcId="{8B8F2412-128A-433D-BB1D-55B6D3F41E98}" destId="{3476EAA4-6636-471C-87AE-87295289AAD9}" srcOrd="1" destOrd="0" presId="urn:microsoft.com/office/officeart/2005/8/layout/orgChart1"/>
    <dgm:cxn modelId="{7013A197-0686-47D5-872F-183CF87E5889}" type="presParOf" srcId="{EA022962-AF6F-4C59-B059-A8170E43D9F6}" destId="{C4DC0F39-0E36-4AC6-B420-01E2F5D6DE5D}" srcOrd="1" destOrd="0" presId="urn:microsoft.com/office/officeart/2005/8/layout/orgChart1"/>
    <dgm:cxn modelId="{F301BEC3-0A2B-4289-8DB7-037FF581CE1E}" type="presParOf" srcId="{EA022962-AF6F-4C59-B059-A8170E43D9F6}" destId="{9812D57A-A27B-4B07-9A2D-AE51B1F0B1D0}" srcOrd="2" destOrd="0" presId="urn:microsoft.com/office/officeart/2005/8/layout/orgChart1"/>
    <dgm:cxn modelId="{DAD6EDF1-7E9E-4EFC-A78F-D71AD833C25C}" type="presParOf" srcId="{74E3733D-CD94-474B-9A4E-A1B2A719A199}" destId="{FC9CFCA8-DB26-4B20-9F78-6DF489434DB3}" srcOrd="2" destOrd="0" presId="urn:microsoft.com/office/officeart/2005/8/layout/orgChart1"/>
    <dgm:cxn modelId="{3353DA26-3512-4808-8E23-F6551805BF4A}" type="presParOf" srcId="{74E3733D-CD94-474B-9A4E-A1B2A719A199}" destId="{67E1FC9C-61B6-4634-A075-79D479965C62}" srcOrd="3" destOrd="0" presId="urn:microsoft.com/office/officeart/2005/8/layout/orgChart1"/>
    <dgm:cxn modelId="{2B626CC2-0749-4CF6-A58B-8E884EA3A1C4}" type="presParOf" srcId="{67E1FC9C-61B6-4634-A075-79D479965C62}" destId="{435AD74D-9351-44CC-BCF3-27971774ED4F}" srcOrd="0" destOrd="0" presId="urn:microsoft.com/office/officeart/2005/8/layout/orgChart1"/>
    <dgm:cxn modelId="{E63F5F89-F526-4E07-9626-2F368FFD74FA}" type="presParOf" srcId="{435AD74D-9351-44CC-BCF3-27971774ED4F}" destId="{46C56E14-C0A0-486B-BE8C-B6DA10D0E3D8}" srcOrd="0" destOrd="0" presId="urn:microsoft.com/office/officeart/2005/8/layout/orgChart1"/>
    <dgm:cxn modelId="{C5F625FB-DCB0-4B2A-A85A-B74EE1BCCD43}" type="presParOf" srcId="{435AD74D-9351-44CC-BCF3-27971774ED4F}" destId="{5620D834-3AD2-4666-8E0D-68E94AE25AF8}" srcOrd="1" destOrd="0" presId="urn:microsoft.com/office/officeart/2005/8/layout/orgChart1"/>
    <dgm:cxn modelId="{E5009366-9900-4CE7-A230-9E41BA4D6365}" type="presParOf" srcId="{67E1FC9C-61B6-4634-A075-79D479965C62}" destId="{51E07190-6D3B-4D12-A577-D76C26C8C898}" srcOrd="1" destOrd="0" presId="urn:microsoft.com/office/officeart/2005/8/layout/orgChart1"/>
    <dgm:cxn modelId="{EF252098-B055-4DFF-AE1D-D4B2B2C35BFF}" type="presParOf" srcId="{67E1FC9C-61B6-4634-A075-79D479965C62}" destId="{770801D2-8128-4EF0-821C-2C3F882023A6}" srcOrd="2" destOrd="0" presId="urn:microsoft.com/office/officeart/2005/8/layout/orgChart1"/>
    <dgm:cxn modelId="{AAF10B46-1234-43CA-A084-2CC03C03CDE4}" type="presParOf" srcId="{74E3733D-CD94-474B-9A4E-A1B2A719A199}" destId="{09DCF2C8-246F-469C-8454-383E9733E299}" srcOrd="4" destOrd="0" presId="urn:microsoft.com/office/officeart/2005/8/layout/orgChart1"/>
    <dgm:cxn modelId="{6B270F0B-7A9D-42DC-9531-F87FB674FCB0}" type="presParOf" srcId="{74E3733D-CD94-474B-9A4E-A1B2A719A199}" destId="{5BD62EAA-46C8-4837-BBF7-160C8D128D98}" srcOrd="5" destOrd="0" presId="urn:microsoft.com/office/officeart/2005/8/layout/orgChart1"/>
    <dgm:cxn modelId="{D09CD91D-4E9B-45BE-AB3C-2095473E7B5A}" type="presParOf" srcId="{5BD62EAA-46C8-4837-BBF7-160C8D128D98}" destId="{79C2CD4A-94ED-4F98-9906-6F353C8C3209}" srcOrd="0" destOrd="0" presId="urn:microsoft.com/office/officeart/2005/8/layout/orgChart1"/>
    <dgm:cxn modelId="{F509D3C8-FC89-40B0-93FC-D9F31AAB8FB0}" type="presParOf" srcId="{79C2CD4A-94ED-4F98-9906-6F353C8C3209}" destId="{CE275105-6737-4259-8D60-D24E77CBEEF2}" srcOrd="0" destOrd="0" presId="urn:microsoft.com/office/officeart/2005/8/layout/orgChart1"/>
    <dgm:cxn modelId="{F69F3578-7D4D-48D6-91F9-1A7972CAA649}" type="presParOf" srcId="{79C2CD4A-94ED-4F98-9906-6F353C8C3209}" destId="{6DA2AA1D-C69A-4F70-BC63-E735FDA4C4C8}" srcOrd="1" destOrd="0" presId="urn:microsoft.com/office/officeart/2005/8/layout/orgChart1"/>
    <dgm:cxn modelId="{324BA9D1-FA28-4D0C-820C-DE331427BAF5}" type="presParOf" srcId="{5BD62EAA-46C8-4837-BBF7-160C8D128D98}" destId="{6B41B3BC-17FD-489E-B552-2E1332C97141}" srcOrd="1" destOrd="0" presId="urn:microsoft.com/office/officeart/2005/8/layout/orgChart1"/>
    <dgm:cxn modelId="{DF926298-5BE7-47F4-82C4-79E2754EBC7A}" type="presParOf" srcId="{5BD62EAA-46C8-4837-BBF7-160C8D128D98}" destId="{D4837AAC-136E-470A-BE71-8E1B71DFFBDE}" srcOrd="2" destOrd="0" presId="urn:microsoft.com/office/officeart/2005/8/layout/orgChart1"/>
    <dgm:cxn modelId="{916CE5FA-0D4F-4C64-B708-299841F0B73A}" type="presParOf" srcId="{74E3733D-CD94-474B-9A4E-A1B2A719A199}" destId="{47B53D08-18B0-4663-90AE-6F3B236DD969}" srcOrd="6" destOrd="0" presId="urn:microsoft.com/office/officeart/2005/8/layout/orgChart1"/>
    <dgm:cxn modelId="{508E2329-4409-4251-B383-EADDEA4122C9}" type="presParOf" srcId="{74E3733D-CD94-474B-9A4E-A1B2A719A199}" destId="{6B8671DC-FF3A-4438-BDCA-2CB95EBA8F57}" srcOrd="7" destOrd="0" presId="urn:microsoft.com/office/officeart/2005/8/layout/orgChart1"/>
    <dgm:cxn modelId="{1F3E1FC2-3005-4002-9A5D-8330C9ABF853}" type="presParOf" srcId="{6B8671DC-FF3A-4438-BDCA-2CB95EBA8F57}" destId="{096A5543-6334-471E-96F4-3BCDF7B926D6}" srcOrd="0" destOrd="0" presId="urn:microsoft.com/office/officeart/2005/8/layout/orgChart1"/>
    <dgm:cxn modelId="{38AD1662-FD50-428C-883A-4A3C9CF8C910}" type="presParOf" srcId="{096A5543-6334-471E-96F4-3BCDF7B926D6}" destId="{D0BE8F68-2B82-44BA-BDE5-43343135100E}" srcOrd="0" destOrd="0" presId="urn:microsoft.com/office/officeart/2005/8/layout/orgChart1"/>
    <dgm:cxn modelId="{FB6A50FE-4FCA-4AB0-A0B4-68EDAA472879}" type="presParOf" srcId="{096A5543-6334-471E-96F4-3BCDF7B926D6}" destId="{CA027978-8382-4029-8FD1-1F95FE41F00C}" srcOrd="1" destOrd="0" presId="urn:microsoft.com/office/officeart/2005/8/layout/orgChart1"/>
    <dgm:cxn modelId="{04454698-35C5-4B24-B182-FC5B6ECB4BE2}" type="presParOf" srcId="{6B8671DC-FF3A-4438-BDCA-2CB95EBA8F57}" destId="{E95415FA-7AAE-4E25-8907-51983D6E1EDC}" srcOrd="1" destOrd="0" presId="urn:microsoft.com/office/officeart/2005/8/layout/orgChart1"/>
    <dgm:cxn modelId="{E4F894DA-96B2-4165-9EEA-C8A0A1001FFA}" type="presParOf" srcId="{6B8671DC-FF3A-4438-BDCA-2CB95EBA8F57}" destId="{2C47E76B-0107-4914-AB0A-29E489C556BC}" srcOrd="2" destOrd="0" presId="urn:microsoft.com/office/officeart/2005/8/layout/orgChart1"/>
    <dgm:cxn modelId="{C721480C-ED97-438F-B05F-7CFC2AF83F2D}" type="presParOf" srcId="{74E3733D-CD94-474B-9A4E-A1B2A719A199}" destId="{6ECBEBA6-40DB-4D41-946C-8E44C558D66F}" srcOrd="8" destOrd="0" presId="urn:microsoft.com/office/officeart/2005/8/layout/orgChart1"/>
    <dgm:cxn modelId="{011CAF0E-AFCA-46F9-B8B9-ECA935CBEDCB}" type="presParOf" srcId="{74E3733D-CD94-474B-9A4E-A1B2A719A199}" destId="{E2772B3A-5BBA-49DC-93AD-FB411FDD8076}" srcOrd="9" destOrd="0" presId="urn:microsoft.com/office/officeart/2005/8/layout/orgChart1"/>
    <dgm:cxn modelId="{42965C6F-7D47-4902-AA51-FDF2EB071689}" type="presParOf" srcId="{E2772B3A-5BBA-49DC-93AD-FB411FDD8076}" destId="{4B5F51F2-51B6-4091-B714-15B3DA5728D6}" srcOrd="0" destOrd="0" presId="urn:microsoft.com/office/officeart/2005/8/layout/orgChart1"/>
    <dgm:cxn modelId="{CB49B310-9EC6-49BE-8288-F3F9971E471E}" type="presParOf" srcId="{4B5F51F2-51B6-4091-B714-15B3DA5728D6}" destId="{09AD6E22-5C8E-4145-9781-85AD6924D6C5}" srcOrd="0" destOrd="0" presId="urn:microsoft.com/office/officeart/2005/8/layout/orgChart1"/>
    <dgm:cxn modelId="{4E049260-B5E1-439A-91FB-34B9D6B101DD}" type="presParOf" srcId="{4B5F51F2-51B6-4091-B714-15B3DA5728D6}" destId="{C1AFF869-1591-4DF0-9223-95BDA7B36D31}" srcOrd="1" destOrd="0" presId="urn:microsoft.com/office/officeart/2005/8/layout/orgChart1"/>
    <dgm:cxn modelId="{4F45EE51-1680-422E-A047-DB6FC530A012}" type="presParOf" srcId="{E2772B3A-5BBA-49DC-93AD-FB411FDD8076}" destId="{DF4ED651-17A8-48F2-8A40-A2ECF23D87EF}" srcOrd="1" destOrd="0" presId="urn:microsoft.com/office/officeart/2005/8/layout/orgChart1"/>
    <dgm:cxn modelId="{1AB94C1C-7C72-4504-8EE2-C911E975B964}" type="presParOf" srcId="{E2772B3A-5BBA-49DC-93AD-FB411FDD8076}" destId="{34090C80-73D0-4B79-950D-C97D8C32C451}" srcOrd="2" destOrd="0" presId="urn:microsoft.com/office/officeart/2005/8/layout/orgChart1"/>
    <dgm:cxn modelId="{E9DBDC97-C01B-4FA9-B956-FC9C6A3AC521}" type="presParOf" srcId="{74E3733D-CD94-474B-9A4E-A1B2A719A199}" destId="{2E398080-D735-4E41-BAC6-6E8ECBA013DC}" srcOrd="10" destOrd="0" presId="urn:microsoft.com/office/officeart/2005/8/layout/orgChart1"/>
    <dgm:cxn modelId="{00DF8605-D716-46EA-81BA-292315444945}" type="presParOf" srcId="{74E3733D-CD94-474B-9A4E-A1B2A719A199}" destId="{C833448C-C6A7-4C81-8061-D4C29E70A4C6}" srcOrd="11" destOrd="0" presId="urn:microsoft.com/office/officeart/2005/8/layout/orgChart1"/>
    <dgm:cxn modelId="{8D8FAE10-1150-43CD-9238-1EF4C30B9AC8}" type="presParOf" srcId="{C833448C-C6A7-4C81-8061-D4C29E70A4C6}" destId="{53D03BF3-6B5A-474C-B8CF-6CD49DCC2EC9}" srcOrd="0" destOrd="0" presId="urn:microsoft.com/office/officeart/2005/8/layout/orgChart1"/>
    <dgm:cxn modelId="{215104CB-B7D9-46E4-80C0-67DD452F1516}" type="presParOf" srcId="{53D03BF3-6B5A-474C-B8CF-6CD49DCC2EC9}" destId="{38C08B75-6B58-40B1-9ED4-C14D17C02A6B}" srcOrd="0" destOrd="0" presId="urn:microsoft.com/office/officeart/2005/8/layout/orgChart1"/>
    <dgm:cxn modelId="{ACF9FD81-A97F-48E2-9A22-4539189E829F}" type="presParOf" srcId="{53D03BF3-6B5A-474C-B8CF-6CD49DCC2EC9}" destId="{54661491-F3D1-4133-9069-B076AF6F7FAB}" srcOrd="1" destOrd="0" presId="urn:microsoft.com/office/officeart/2005/8/layout/orgChart1"/>
    <dgm:cxn modelId="{CBB95035-2DB0-4125-912F-835893B4B143}" type="presParOf" srcId="{C833448C-C6A7-4C81-8061-D4C29E70A4C6}" destId="{B156624F-BED9-4A8C-8681-DE1404A4074D}" srcOrd="1" destOrd="0" presId="urn:microsoft.com/office/officeart/2005/8/layout/orgChart1"/>
    <dgm:cxn modelId="{6E048B93-7C62-4240-8F0D-18E67E4F91A5}" type="presParOf" srcId="{C833448C-C6A7-4C81-8061-D4C29E70A4C6}" destId="{7D74A56D-12AC-4E41-9B40-6640700EDDCD}" srcOrd="2" destOrd="0" presId="urn:microsoft.com/office/officeart/2005/8/layout/orgChart1"/>
    <dgm:cxn modelId="{07F004C1-D2A5-47BA-8149-331F132393F2}" type="presParOf" srcId="{E572435F-0180-4D0F-8614-DF90870F8322}" destId="{5E96412A-95E4-4744-9044-737CFF026A0F}" srcOrd="2" destOrd="0" presId="urn:microsoft.com/office/officeart/2005/8/layout/orgChart1"/>
    <dgm:cxn modelId="{85871C2F-82A0-4BAF-97E0-1E2121D6EA58}" type="presParOf" srcId="{211D9079-B7F8-47F4-9234-C42189B4CAA6}" destId="{1DF89D0F-FEC0-435D-9D12-82C11C2142B7}" srcOrd="4" destOrd="0" presId="urn:microsoft.com/office/officeart/2005/8/layout/orgChart1"/>
    <dgm:cxn modelId="{202C9092-B158-4D19-8611-AF0DB251B2CC}" type="presParOf" srcId="{211D9079-B7F8-47F4-9234-C42189B4CAA6}" destId="{54FB0B6B-873B-48C4-81C1-7F31C89739DE}" srcOrd="5" destOrd="0" presId="urn:microsoft.com/office/officeart/2005/8/layout/orgChart1"/>
    <dgm:cxn modelId="{C453F793-F555-405B-85A9-02A75F82162D}" type="presParOf" srcId="{54FB0B6B-873B-48C4-81C1-7F31C89739DE}" destId="{7CC1D025-B9AA-49D1-9784-5B4F940D1BB3}" srcOrd="0" destOrd="0" presId="urn:microsoft.com/office/officeart/2005/8/layout/orgChart1"/>
    <dgm:cxn modelId="{7AB218FC-646F-40F1-84AA-75D924D19210}" type="presParOf" srcId="{7CC1D025-B9AA-49D1-9784-5B4F940D1BB3}" destId="{A35C0E49-E9D6-41A8-82AE-4799FD882DCD}" srcOrd="0" destOrd="0" presId="urn:microsoft.com/office/officeart/2005/8/layout/orgChart1"/>
    <dgm:cxn modelId="{A7B84271-8234-4AD5-A646-EC35139CCE5D}" type="presParOf" srcId="{7CC1D025-B9AA-49D1-9784-5B4F940D1BB3}" destId="{0DCFF80A-983A-418F-9A8E-B7ADDCD541C7}" srcOrd="1" destOrd="0" presId="urn:microsoft.com/office/officeart/2005/8/layout/orgChart1"/>
    <dgm:cxn modelId="{2BD46A5F-E72C-47C2-A74B-F7025D795E47}" type="presParOf" srcId="{54FB0B6B-873B-48C4-81C1-7F31C89739DE}" destId="{2774F1DD-C164-4166-9732-10680D7AB025}" srcOrd="1" destOrd="0" presId="urn:microsoft.com/office/officeart/2005/8/layout/orgChart1"/>
    <dgm:cxn modelId="{87DD8BD9-F4D0-43FA-B356-B67DE8D696D5}" type="presParOf" srcId="{2774F1DD-C164-4166-9732-10680D7AB025}" destId="{E2E2FA65-BC9F-4097-8D56-572006643259}" srcOrd="0" destOrd="0" presId="urn:microsoft.com/office/officeart/2005/8/layout/orgChart1"/>
    <dgm:cxn modelId="{BC20002B-B1ED-472A-9EDC-730D26712202}" type="presParOf" srcId="{2774F1DD-C164-4166-9732-10680D7AB025}" destId="{C35DA953-9254-47E6-9962-668345774F05}" srcOrd="1" destOrd="0" presId="urn:microsoft.com/office/officeart/2005/8/layout/orgChart1"/>
    <dgm:cxn modelId="{D41579CA-2BB2-4725-8CD3-15995782CA52}" type="presParOf" srcId="{C35DA953-9254-47E6-9962-668345774F05}" destId="{AA8E971F-9533-4877-83BA-D2A8D4D2228D}" srcOrd="0" destOrd="0" presId="urn:microsoft.com/office/officeart/2005/8/layout/orgChart1"/>
    <dgm:cxn modelId="{4AAFA61E-CFE0-4D6C-9872-6D05018A3D34}" type="presParOf" srcId="{AA8E971F-9533-4877-83BA-D2A8D4D2228D}" destId="{3467CCA0-A28E-4B46-8083-5359EAFFD110}" srcOrd="0" destOrd="0" presId="urn:microsoft.com/office/officeart/2005/8/layout/orgChart1"/>
    <dgm:cxn modelId="{9E225255-8369-4D82-8C5C-F0C17C96336A}" type="presParOf" srcId="{AA8E971F-9533-4877-83BA-D2A8D4D2228D}" destId="{62AC7638-BCE6-4767-8DB6-61D5B9CFD1F2}" srcOrd="1" destOrd="0" presId="urn:microsoft.com/office/officeart/2005/8/layout/orgChart1"/>
    <dgm:cxn modelId="{18B0A143-2FC4-48CF-A11B-E2FB36C6385D}" type="presParOf" srcId="{C35DA953-9254-47E6-9962-668345774F05}" destId="{4983B8D5-2B40-4F49-8B00-2DEF26A58A2D}" srcOrd="1" destOrd="0" presId="urn:microsoft.com/office/officeart/2005/8/layout/orgChart1"/>
    <dgm:cxn modelId="{A986E54F-FB4D-4BC3-9800-B78EB891E89A}" type="presParOf" srcId="{C35DA953-9254-47E6-9962-668345774F05}" destId="{0FAB724F-B696-4CBB-91F0-7B352FD2AD90}" srcOrd="2" destOrd="0" presId="urn:microsoft.com/office/officeart/2005/8/layout/orgChart1"/>
    <dgm:cxn modelId="{04149A86-1E70-4314-A8A0-DCA2E97F71F6}" type="presParOf" srcId="{2774F1DD-C164-4166-9732-10680D7AB025}" destId="{19AC36CA-543C-4363-BB47-17053796C877}" srcOrd="2" destOrd="0" presId="urn:microsoft.com/office/officeart/2005/8/layout/orgChart1"/>
    <dgm:cxn modelId="{E2F3514F-9650-4B0B-8D25-5E8B7C167895}" type="presParOf" srcId="{2774F1DD-C164-4166-9732-10680D7AB025}" destId="{AB687D95-C757-4194-BA9F-24290FBD0AE0}" srcOrd="3" destOrd="0" presId="urn:microsoft.com/office/officeart/2005/8/layout/orgChart1"/>
    <dgm:cxn modelId="{E4A7A56F-54EC-4C4E-8FA7-F635BEEB6661}" type="presParOf" srcId="{AB687D95-C757-4194-BA9F-24290FBD0AE0}" destId="{B4F57D95-FCD8-4166-BDD3-74D5B9F3328D}" srcOrd="0" destOrd="0" presId="urn:microsoft.com/office/officeart/2005/8/layout/orgChart1"/>
    <dgm:cxn modelId="{AD64448C-3334-415D-B5A4-4BB2EB8E28AD}" type="presParOf" srcId="{B4F57D95-FCD8-4166-BDD3-74D5B9F3328D}" destId="{798A68D0-71E0-4E51-8799-0E5C54C71857}" srcOrd="0" destOrd="0" presId="urn:microsoft.com/office/officeart/2005/8/layout/orgChart1"/>
    <dgm:cxn modelId="{2B049AD4-DF5D-4CF0-B118-608310BE24D1}" type="presParOf" srcId="{B4F57D95-FCD8-4166-BDD3-74D5B9F3328D}" destId="{603F291F-56B8-4116-8941-DA48323F5C81}" srcOrd="1" destOrd="0" presId="urn:microsoft.com/office/officeart/2005/8/layout/orgChart1"/>
    <dgm:cxn modelId="{D3EDFDE5-B76E-47B8-BA79-D288AED63195}" type="presParOf" srcId="{AB687D95-C757-4194-BA9F-24290FBD0AE0}" destId="{7884C840-F49C-436E-85F5-B7F1CF120857}" srcOrd="1" destOrd="0" presId="urn:microsoft.com/office/officeart/2005/8/layout/orgChart1"/>
    <dgm:cxn modelId="{CA1D96D4-F608-4900-B9EE-C0C0E7F363A7}" type="presParOf" srcId="{AB687D95-C757-4194-BA9F-24290FBD0AE0}" destId="{B1E49BF6-E1B5-4BC1-9BD6-BFF5CD7BF9B8}" srcOrd="2" destOrd="0" presId="urn:microsoft.com/office/officeart/2005/8/layout/orgChart1"/>
    <dgm:cxn modelId="{31C16657-9DD8-4769-B803-41E9D85AA407}" type="presParOf" srcId="{2774F1DD-C164-4166-9732-10680D7AB025}" destId="{7D5C9C6E-DC0C-4067-97F6-0845C98BF7C2}" srcOrd="4" destOrd="0" presId="urn:microsoft.com/office/officeart/2005/8/layout/orgChart1"/>
    <dgm:cxn modelId="{E5B742F7-F67D-4598-ABC5-EFBDCC6780C8}" type="presParOf" srcId="{2774F1DD-C164-4166-9732-10680D7AB025}" destId="{AE2F9782-72E2-47FC-9F73-8E7CABBAD3B6}" srcOrd="5" destOrd="0" presId="urn:microsoft.com/office/officeart/2005/8/layout/orgChart1"/>
    <dgm:cxn modelId="{194F994A-C79E-4064-AA61-2B6DE89AFA48}" type="presParOf" srcId="{AE2F9782-72E2-47FC-9F73-8E7CABBAD3B6}" destId="{8B27C509-300B-4BB5-A47D-E64BADD60852}" srcOrd="0" destOrd="0" presId="urn:microsoft.com/office/officeart/2005/8/layout/orgChart1"/>
    <dgm:cxn modelId="{8CA8B6E6-6004-41F0-95A4-4AD9C23ED248}" type="presParOf" srcId="{8B27C509-300B-4BB5-A47D-E64BADD60852}" destId="{4BF786B0-08FF-41D6-B538-E3009994939B}" srcOrd="0" destOrd="0" presId="urn:microsoft.com/office/officeart/2005/8/layout/orgChart1"/>
    <dgm:cxn modelId="{913FECDD-CE25-4CDF-B83F-4E6B141598C8}" type="presParOf" srcId="{8B27C509-300B-4BB5-A47D-E64BADD60852}" destId="{27E71AB8-D336-4AD4-989B-9806BA5BE62B}" srcOrd="1" destOrd="0" presId="urn:microsoft.com/office/officeart/2005/8/layout/orgChart1"/>
    <dgm:cxn modelId="{EBEB9766-0766-423D-82AF-6BECBCECE21D}" type="presParOf" srcId="{AE2F9782-72E2-47FC-9F73-8E7CABBAD3B6}" destId="{81913669-4ACD-4291-9C8E-C0417A81A1BB}" srcOrd="1" destOrd="0" presId="urn:microsoft.com/office/officeart/2005/8/layout/orgChart1"/>
    <dgm:cxn modelId="{D965019C-1154-4697-8EF0-3DA6BB96DF50}" type="presParOf" srcId="{AE2F9782-72E2-47FC-9F73-8E7CABBAD3B6}" destId="{F46FD0EC-40CF-4CA4-A47E-4593CB55EC79}" srcOrd="2" destOrd="0" presId="urn:microsoft.com/office/officeart/2005/8/layout/orgChart1"/>
    <dgm:cxn modelId="{2AC1D66F-81F6-4872-826F-02B73C94C1D6}" type="presParOf" srcId="{2774F1DD-C164-4166-9732-10680D7AB025}" destId="{DA74CD92-5CB5-4206-AD2E-7B3250FD7DA3}" srcOrd="6" destOrd="0" presId="urn:microsoft.com/office/officeart/2005/8/layout/orgChart1"/>
    <dgm:cxn modelId="{F4438EBB-4F45-4DE7-BB02-A2429D32C49F}" type="presParOf" srcId="{2774F1DD-C164-4166-9732-10680D7AB025}" destId="{D5614BDD-2CFD-43B6-A619-6F571A07F746}" srcOrd="7" destOrd="0" presId="urn:microsoft.com/office/officeart/2005/8/layout/orgChart1"/>
    <dgm:cxn modelId="{AAB93B44-12E2-404A-9541-D9DFB6282695}" type="presParOf" srcId="{D5614BDD-2CFD-43B6-A619-6F571A07F746}" destId="{537BF822-5B23-44EA-B39F-1A089476D7D5}" srcOrd="0" destOrd="0" presId="urn:microsoft.com/office/officeart/2005/8/layout/orgChart1"/>
    <dgm:cxn modelId="{885B9A83-9A3F-4F72-8204-AF416004CDD7}" type="presParOf" srcId="{537BF822-5B23-44EA-B39F-1A089476D7D5}" destId="{247A2B67-97A7-46D5-8F73-4E6A91E9774F}" srcOrd="0" destOrd="0" presId="urn:microsoft.com/office/officeart/2005/8/layout/orgChart1"/>
    <dgm:cxn modelId="{EACD869E-E6A9-4B4E-8D2C-E754BBB2092F}" type="presParOf" srcId="{537BF822-5B23-44EA-B39F-1A089476D7D5}" destId="{2DEDE5AE-7CF8-4860-B379-134FC3140D28}" srcOrd="1" destOrd="0" presId="urn:microsoft.com/office/officeart/2005/8/layout/orgChart1"/>
    <dgm:cxn modelId="{FBD07A75-3A8E-424E-A66E-47AF19134159}" type="presParOf" srcId="{D5614BDD-2CFD-43B6-A619-6F571A07F746}" destId="{14C5F5F1-212D-40CF-A767-5BAF8F51EF2E}" srcOrd="1" destOrd="0" presId="urn:microsoft.com/office/officeart/2005/8/layout/orgChart1"/>
    <dgm:cxn modelId="{2C71E04B-21C2-46B4-B37D-35CDDB358925}" type="presParOf" srcId="{D5614BDD-2CFD-43B6-A619-6F571A07F746}" destId="{006AFE22-975E-4C25-A4E7-8804BD5C5B93}" srcOrd="2" destOrd="0" presId="urn:microsoft.com/office/officeart/2005/8/layout/orgChart1"/>
    <dgm:cxn modelId="{B13D88C1-3B45-4C2A-A60A-7BF1E71A07EF}" type="presParOf" srcId="{54FB0B6B-873B-48C4-81C1-7F31C89739DE}" destId="{C5228811-60F2-4D48-B3F0-33D698643AF8}" srcOrd="2" destOrd="0" presId="urn:microsoft.com/office/officeart/2005/8/layout/orgChart1"/>
    <dgm:cxn modelId="{6CC75C15-B1AB-4FF0-97FB-4632949E9D1E}" type="presParOf" srcId="{211D9079-B7F8-47F4-9234-C42189B4CAA6}" destId="{8B1366F3-BBEB-41FD-96EE-3B2FCF7114E1}" srcOrd="6" destOrd="0" presId="urn:microsoft.com/office/officeart/2005/8/layout/orgChart1"/>
    <dgm:cxn modelId="{FF04E8CD-B927-4171-BFA1-EC990B848DB0}" type="presParOf" srcId="{211D9079-B7F8-47F4-9234-C42189B4CAA6}" destId="{0D9720A0-84CE-4937-8B3C-DB6AD2442FC8}" srcOrd="7" destOrd="0" presId="urn:microsoft.com/office/officeart/2005/8/layout/orgChart1"/>
    <dgm:cxn modelId="{98010506-3F4A-459B-9520-B0605812DA0E}" type="presParOf" srcId="{0D9720A0-84CE-4937-8B3C-DB6AD2442FC8}" destId="{1A2AF68D-E9CC-479D-8461-81244ACB5694}" srcOrd="0" destOrd="0" presId="urn:microsoft.com/office/officeart/2005/8/layout/orgChart1"/>
    <dgm:cxn modelId="{823F589F-43E7-4BF6-BF2C-47231E8BDD16}" type="presParOf" srcId="{1A2AF68D-E9CC-479D-8461-81244ACB5694}" destId="{9081F368-AED9-4EEA-B63C-4A84E047356C}" srcOrd="0" destOrd="0" presId="urn:microsoft.com/office/officeart/2005/8/layout/orgChart1"/>
    <dgm:cxn modelId="{395FE8FB-76D0-4324-A3FE-E85658801AB9}" type="presParOf" srcId="{1A2AF68D-E9CC-479D-8461-81244ACB5694}" destId="{35B993F3-BAA3-4D5C-A297-C42929705AE2}" srcOrd="1" destOrd="0" presId="urn:microsoft.com/office/officeart/2005/8/layout/orgChart1"/>
    <dgm:cxn modelId="{9512252D-886A-4F0B-AF92-FD716EF7BE6B}" type="presParOf" srcId="{0D9720A0-84CE-4937-8B3C-DB6AD2442FC8}" destId="{472D4B13-BCF4-45F8-B246-2A5B5122F7C8}" srcOrd="1" destOrd="0" presId="urn:microsoft.com/office/officeart/2005/8/layout/orgChart1"/>
    <dgm:cxn modelId="{B284AB61-A42F-4DCD-B680-4488F62E8391}" type="presParOf" srcId="{472D4B13-BCF4-45F8-B246-2A5B5122F7C8}" destId="{3D2B424C-2B1C-43C4-BE87-4258DF0B42AC}" srcOrd="0" destOrd="0" presId="urn:microsoft.com/office/officeart/2005/8/layout/orgChart1"/>
    <dgm:cxn modelId="{CEDE3731-2383-4CC2-8AE2-1D1EE664B8D2}" type="presParOf" srcId="{472D4B13-BCF4-45F8-B246-2A5B5122F7C8}" destId="{F8C2548C-9BD1-486F-BF83-84689AC0B66C}" srcOrd="1" destOrd="0" presId="urn:microsoft.com/office/officeart/2005/8/layout/orgChart1"/>
    <dgm:cxn modelId="{78DBDB6F-FC2A-4A3E-BA7A-290C5D0E1340}" type="presParOf" srcId="{F8C2548C-9BD1-486F-BF83-84689AC0B66C}" destId="{B2030E09-00E0-41CD-839C-6BF7AFE7FE14}" srcOrd="0" destOrd="0" presId="urn:microsoft.com/office/officeart/2005/8/layout/orgChart1"/>
    <dgm:cxn modelId="{2724CAF2-7C44-4130-B154-453F7468500E}" type="presParOf" srcId="{B2030E09-00E0-41CD-839C-6BF7AFE7FE14}" destId="{F3A48D6A-0487-4949-89B5-FA50DE8DA181}" srcOrd="0" destOrd="0" presId="urn:microsoft.com/office/officeart/2005/8/layout/orgChart1"/>
    <dgm:cxn modelId="{9F8FB06A-DAB1-4836-A6AD-34324ABC68DC}" type="presParOf" srcId="{B2030E09-00E0-41CD-839C-6BF7AFE7FE14}" destId="{A5345DF0-360D-4989-AE99-06179A2EDD5F}" srcOrd="1" destOrd="0" presId="urn:microsoft.com/office/officeart/2005/8/layout/orgChart1"/>
    <dgm:cxn modelId="{6BA468FA-F81E-40BF-98B7-608A1F20A88E}" type="presParOf" srcId="{F8C2548C-9BD1-486F-BF83-84689AC0B66C}" destId="{10E4D046-12F1-4124-9A45-06E8E7D24785}" srcOrd="1" destOrd="0" presId="urn:microsoft.com/office/officeart/2005/8/layout/orgChart1"/>
    <dgm:cxn modelId="{EFC5D0E9-22D1-4C05-888F-DA5D057AF86F}" type="presParOf" srcId="{F8C2548C-9BD1-486F-BF83-84689AC0B66C}" destId="{E5FA0ADF-2D10-4B72-8477-65B0CDE3CC8F}" srcOrd="2" destOrd="0" presId="urn:microsoft.com/office/officeart/2005/8/layout/orgChart1"/>
    <dgm:cxn modelId="{64AC0F50-D5A4-4A98-B00A-5027B8D99FAB}" type="presParOf" srcId="{472D4B13-BCF4-45F8-B246-2A5B5122F7C8}" destId="{7F0938C9-473B-45D6-B221-0D12DD25C322}" srcOrd="2" destOrd="0" presId="urn:microsoft.com/office/officeart/2005/8/layout/orgChart1"/>
    <dgm:cxn modelId="{CD9F3DA8-A3F4-4021-8FEE-A344AFE01A0D}" type="presParOf" srcId="{472D4B13-BCF4-45F8-B246-2A5B5122F7C8}" destId="{C10B322F-75E0-4BCE-90A9-9B08CC81217A}" srcOrd="3" destOrd="0" presId="urn:microsoft.com/office/officeart/2005/8/layout/orgChart1"/>
    <dgm:cxn modelId="{CA466984-6BCB-4A82-99F0-8D60B8C10CCE}" type="presParOf" srcId="{C10B322F-75E0-4BCE-90A9-9B08CC81217A}" destId="{4539A9A0-BC58-41AD-B5E4-9222A21ED158}" srcOrd="0" destOrd="0" presId="urn:microsoft.com/office/officeart/2005/8/layout/orgChart1"/>
    <dgm:cxn modelId="{FFA62A36-0B8B-448D-A66E-3145B09197C3}" type="presParOf" srcId="{4539A9A0-BC58-41AD-B5E4-9222A21ED158}" destId="{388E7342-6592-4786-8863-BE1515DFCC06}" srcOrd="0" destOrd="0" presId="urn:microsoft.com/office/officeart/2005/8/layout/orgChart1"/>
    <dgm:cxn modelId="{EF52085A-A5EF-4074-A0CF-DBE67D6CA4DD}" type="presParOf" srcId="{4539A9A0-BC58-41AD-B5E4-9222A21ED158}" destId="{F9405C03-A322-44E2-A1C0-0773E86E5C9A}" srcOrd="1" destOrd="0" presId="urn:microsoft.com/office/officeart/2005/8/layout/orgChart1"/>
    <dgm:cxn modelId="{0C629019-9748-4396-B139-368F513AF3FE}" type="presParOf" srcId="{C10B322F-75E0-4BCE-90A9-9B08CC81217A}" destId="{36C75A61-6A9D-47A0-BF3B-26D73159AB5D}" srcOrd="1" destOrd="0" presId="urn:microsoft.com/office/officeart/2005/8/layout/orgChart1"/>
    <dgm:cxn modelId="{2670ACA9-9B08-4555-BEBA-1739E37E1D24}" type="presParOf" srcId="{C10B322F-75E0-4BCE-90A9-9B08CC81217A}" destId="{EFC7C170-4AA3-4762-9C6F-293163201385}" srcOrd="2" destOrd="0" presId="urn:microsoft.com/office/officeart/2005/8/layout/orgChart1"/>
    <dgm:cxn modelId="{A8778AF6-4A98-4592-A713-F2F0D0B54207}" type="presParOf" srcId="{472D4B13-BCF4-45F8-B246-2A5B5122F7C8}" destId="{B80BDF6C-619F-47E3-8033-C9532A5FB99D}" srcOrd="4" destOrd="0" presId="urn:microsoft.com/office/officeart/2005/8/layout/orgChart1"/>
    <dgm:cxn modelId="{C3AB1B77-209B-4900-BBC4-A13BCD6CEECE}" type="presParOf" srcId="{472D4B13-BCF4-45F8-B246-2A5B5122F7C8}" destId="{3B38F967-7A2E-4767-B2E3-705D0CA40B5E}" srcOrd="5" destOrd="0" presId="urn:microsoft.com/office/officeart/2005/8/layout/orgChart1"/>
    <dgm:cxn modelId="{DBAF6B7C-AA11-4DD0-8177-CD5642C43A3B}" type="presParOf" srcId="{3B38F967-7A2E-4767-B2E3-705D0CA40B5E}" destId="{82F61FC5-5614-450A-8677-19C8149D9F0F}" srcOrd="0" destOrd="0" presId="urn:microsoft.com/office/officeart/2005/8/layout/orgChart1"/>
    <dgm:cxn modelId="{9DA03D4B-1FF3-49F0-A177-52AD5361A22C}" type="presParOf" srcId="{82F61FC5-5614-450A-8677-19C8149D9F0F}" destId="{F262E01C-5F67-476C-9B87-4D099A3E47B7}" srcOrd="0" destOrd="0" presId="urn:microsoft.com/office/officeart/2005/8/layout/orgChart1"/>
    <dgm:cxn modelId="{58AA1EFF-187D-4F82-8489-2284D10A4B17}" type="presParOf" srcId="{82F61FC5-5614-450A-8677-19C8149D9F0F}" destId="{9126C983-5E8D-4347-B19D-3E61DFC244F6}" srcOrd="1" destOrd="0" presId="urn:microsoft.com/office/officeart/2005/8/layout/orgChart1"/>
    <dgm:cxn modelId="{134A1EBF-83B0-4E25-8D63-823C2BF85A55}" type="presParOf" srcId="{3B38F967-7A2E-4767-B2E3-705D0CA40B5E}" destId="{B5E03C26-AE6A-4174-A23C-194B658EC871}" srcOrd="1" destOrd="0" presId="urn:microsoft.com/office/officeart/2005/8/layout/orgChart1"/>
    <dgm:cxn modelId="{78C7B713-C266-4F34-B647-4B65AD02BBF7}" type="presParOf" srcId="{3B38F967-7A2E-4767-B2E3-705D0CA40B5E}" destId="{F59732C5-5EA8-4A12-9976-75FCD8614BC3}" srcOrd="2" destOrd="0" presId="urn:microsoft.com/office/officeart/2005/8/layout/orgChart1"/>
    <dgm:cxn modelId="{70A74CE2-71A0-4F1E-9C7A-2AEA1F4AEA22}" type="presParOf" srcId="{472D4B13-BCF4-45F8-B246-2A5B5122F7C8}" destId="{F7AD9FC5-9990-4099-A2DE-86D66EFA3DB0}" srcOrd="6" destOrd="0" presId="urn:microsoft.com/office/officeart/2005/8/layout/orgChart1"/>
    <dgm:cxn modelId="{8AEBC455-A50B-409E-90C2-D97EC34F393A}" type="presParOf" srcId="{472D4B13-BCF4-45F8-B246-2A5B5122F7C8}" destId="{F7A9B0CD-FE3F-4583-BBDD-B3F742F350AA}" srcOrd="7" destOrd="0" presId="urn:microsoft.com/office/officeart/2005/8/layout/orgChart1"/>
    <dgm:cxn modelId="{41C52D6F-F21D-4A49-A75A-14847DA9A942}" type="presParOf" srcId="{F7A9B0CD-FE3F-4583-BBDD-B3F742F350AA}" destId="{C7984335-682B-43C4-8B31-65FE4A4D3395}" srcOrd="0" destOrd="0" presId="urn:microsoft.com/office/officeart/2005/8/layout/orgChart1"/>
    <dgm:cxn modelId="{FBBE6F50-00C1-47B2-8FB7-735DB36A77A6}" type="presParOf" srcId="{C7984335-682B-43C4-8B31-65FE4A4D3395}" destId="{FB544E6B-CAD7-4992-8366-2B1ACDEED8A1}" srcOrd="0" destOrd="0" presId="urn:microsoft.com/office/officeart/2005/8/layout/orgChart1"/>
    <dgm:cxn modelId="{CDB8735F-27EB-42EA-A299-D31BB4C4DB65}" type="presParOf" srcId="{C7984335-682B-43C4-8B31-65FE4A4D3395}" destId="{337CF24B-BF53-4815-AE5C-DEAE326AD5D3}" srcOrd="1" destOrd="0" presId="urn:microsoft.com/office/officeart/2005/8/layout/orgChart1"/>
    <dgm:cxn modelId="{504877FC-5031-4F9F-842D-9FF8969C59E4}" type="presParOf" srcId="{F7A9B0CD-FE3F-4583-BBDD-B3F742F350AA}" destId="{1B644385-6329-4442-BD2C-2912DA8B4EFF}" srcOrd="1" destOrd="0" presId="urn:microsoft.com/office/officeart/2005/8/layout/orgChart1"/>
    <dgm:cxn modelId="{FC92782D-ED26-499A-A2CF-16B5FFE7CD69}" type="presParOf" srcId="{F7A9B0CD-FE3F-4583-BBDD-B3F742F350AA}" destId="{3A8CF811-422F-46ED-B216-AF7E03A03BDB}" srcOrd="2" destOrd="0" presId="urn:microsoft.com/office/officeart/2005/8/layout/orgChart1"/>
    <dgm:cxn modelId="{476574AB-6C4B-44DF-9571-7996458C978C}" type="presParOf" srcId="{472D4B13-BCF4-45F8-B246-2A5B5122F7C8}" destId="{EB1CB7ED-5C88-4D1A-A01F-344BEBF50393}" srcOrd="8" destOrd="0" presId="urn:microsoft.com/office/officeart/2005/8/layout/orgChart1"/>
    <dgm:cxn modelId="{E8C8F522-9B31-4AA6-BEA5-2F71B134E7EC}" type="presParOf" srcId="{472D4B13-BCF4-45F8-B246-2A5B5122F7C8}" destId="{5D1D84D6-5907-4363-A9F0-F309CBED3BB4}" srcOrd="9" destOrd="0" presId="urn:microsoft.com/office/officeart/2005/8/layout/orgChart1"/>
    <dgm:cxn modelId="{8B6F5FE6-E212-435F-A64A-39A84BDFE432}" type="presParOf" srcId="{5D1D84D6-5907-4363-A9F0-F309CBED3BB4}" destId="{BBAA32CE-79A9-44E4-B7A8-423AF073CA74}" srcOrd="0" destOrd="0" presId="urn:microsoft.com/office/officeart/2005/8/layout/orgChart1"/>
    <dgm:cxn modelId="{22194CF0-1723-4940-8735-FCA5C45BBEBC}" type="presParOf" srcId="{BBAA32CE-79A9-44E4-B7A8-423AF073CA74}" destId="{19BB8621-D9C2-4FFA-AC68-D8728EAB6CF2}" srcOrd="0" destOrd="0" presId="urn:microsoft.com/office/officeart/2005/8/layout/orgChart1"/>
    <dgm:cxn modelId="{F732C45D-6779-44BB-BCEB-54B7E47FC792}" type="presParOf" srcId="{BBAA32CE-79A9-44E4-B7A8-423AF073CA74}" destId="{CDD9EB8F-B952-4440-8134-0E9B43EA1B3D}" srcOrd="1" destOrd="0" presId="urn:microsoft.com/office/officeart/2005/8/layout/orgChart1"/>
    <dgm:cxn modelId="{91D8A19E-99B2-4C35-8434-3997ED845B97}" type="presParOf" srcId="{5D1D84D6-5907-4363-A9F0-F309CBED3BB4}" destId="{05786E15-B9AE-4D63-BC0D-74F70096D8FC}" srcOrd="1" destOrd="0" presId="urn:microsoft.com/office/officeart/2005/8/layout/orgChart1"/>
    <dgm:cxn modelId="{C0DE1071-35F8-403E-B8A3-E5E315C209AB}" type="presParOf" srcId="{5D1D84D6-5907-4363-A9F0-F309CBED3BB4}" destId="{8ED0DC41-2BBC-473A-9B33-D33DF7EED7EA}" srcOrd="2" destOrd="0" presId="urn:microsoft.com/office/officeart/2005/8/layout/orgChart1"/>
    <dgm:cxn modelId="{EB02FA8B-87C3-4A90-90FC-3A046B37A739}" type="presParOf" srcId="{0D9720A0-84CE-4937-8B3C-DB6AD2442FC8}" destId="{ADA2DF98-7E83-4D5C-B17F-0F1F1278B578}" srcOrd="2" destOrd="0" presId="urn:microsoft.com/office/officeart/2005/8/layout/orgChart1"/>
    <dgm:cxn modelId="{7E9AC7F6-7E32-4C18-AEAC-63E87F931CDA}" type="presParOf" srcId="{211D9079-B7F8-47F4-9234-C42189B4CAA6}" destId="{E0F5BFAB-ED4C-4828-A545-1DFC0B65600C}" srcOrd="8" destOrd="0" presId="urn:microsoft.com/office/officeart/2005/8/layout/orgChart1"/>
    <dgm:cxn modelId="{E0E2B5B4-D985-4D88-BC6A-E417BE7105BC}" type="presParOf" srcId="{211D9079-B7F8-47F4-9234-C42189B4CAA6}" destId="{4A10C577-CA6F-4FC8-A252-2AF2094F7AC9}" srcOrd="9" destOrd="0" presId="urn:microsoft.com/office/officeart/2005/8/layout/orgChart1"/>
    <dgm:cxn modelId="{D82613ED-B52B-46C2-BA91-FD211F1AB11C}" type="presParOf" srcId="{4A10C577-CA6F-4FC8-A252-2AF2094F7AC9}" destId="{E5319120-9829-4744-B253-44AEEF64F297}" srcOrd="0" destOrd="0" presId="urn:microsoft.com/office/officeart/2005/8/layout/orgChart1"/>
    <dgm:cxn modelId="{CE2D8185-02E1-4CED-8119-326BD452560E}" type="presParOf" srcId="{E5319120-9829-4744-B253-44AEEF64F297}" destId="{AFAFB34C-B9B4-4351-BBE4-E00CCDF627D3}" srcOrd="0" destOrd="0" presId="urn:microsoft.com/office/officeart/2005/8/layout/orgChart1"/>
    <dgm:cxn modelId="{8A78A5CB-7B99-49B2-85C6-61B5E2ACF345}" type="presParOf" srcId="{E5319120-9829-4744-B253-44AEEF64F297}" destId="{E874D27A-0583-461F-B156-B623FCBF4DE6}" srcOrd="1" destOrd="0" presId="urn:microsoft.com/office/officeart/2005/8/layout/orgChart1"/>
    <dgm:cxn modelId="{D8F8B738-85D1-4185-8249-80A3E18C057E}" type="presParOf" srcId="{4A10C577-CA6F-4FC8-A252-2AF2094F7AC9}" destId="{E82B80CD-2686-4AAB-AF7A-6D2ADF1343B4}" srcOrd="1" destOrd="0" presId="urn:microsoft.com/office/officeart/2005/8/layout/orgChart1"/>
    <dgm:cxn modelId="{E4C349D7-5C8F-45C6-8E80-7CF5B072BBDF}" type="presParOf" srcId="{E82B80CD-2686-4AAB-AF7A-6D2ADF1343B4}" destId="{F4CFFE76-A92A-44F4-AF87-769CA2B7589D}" srcOrd="0" destOrd="0" presId="urn:microsoft.com/office/officeart/2005/8/layout/orgChart1"/>
    <dgm:cxn modelId="{35EC197E-3B42-46EB-B193-9E90E534E5DC}" type="presParOf" srcId="{E82B80CD-2686-4AAB-AF7A-6D2ADF1343B4}" destId="{380126E8-A893-4933-A30D-F44051EA0677}" srcOrd="1" destOrd="0" presId="urn:microsoft.com/office/officeart/2005/8/layout/orgChart1"/>
    <dgm:cxn modelId="{E0BCBBC5-03D8-4F69-B082-B43B3058CE5A}" type="presParOf" srcId="{380126E8-A893-4933-A30D-F44051EA0677}" destId="{36A90A83-7DB4-4A71-B57A-11F34617F141}" srcOrd="0" destOrd="0" presId="urn:microsoft.com/office/officeart/2005/8/layout/orgChart1"/>
    <dgm:cxn modelId="{81F7FD80-3F91-40BF-856D-5112FAC73BF0}" type="presParOf" srcId="{36A90A83-7DB4-4A71-B57A-11F34617F141}" destId="{A626B960-3450-4935-83AA-C4E5B83FCC29}" srcOrd="0" destOrd="0" presId="urn:microsoft.com/office/officeart/2005/8/layout/orgChart1"/>
    <dgm:cxn modelId="{436B729D-5374-4BBE-A847-95BE0EB0AEB9}" type="presParOf" srcId="{36A90A83-7DB4-4A71-B57A-11F34617F141}" destId="{5B3BC5D2-7412-47A7-AD2D-720A5EFEA61D}" srcOrd="1" destOrd="0" presId="urn:microsoft.com/office/officeart/2005/8/layout/orgChart1"/>
    <dgm:cxn modelId="{2C3667E8-2013-473B-9843-4D1F14F84BA6}" type="presParOf" srcId="{380126E8-A893-4933-A30D-F44051EA0677}" destId="{FB8E4D29-06A0-46CB-8D15-DD7CB033E8EB}" srcOrd="1" destOrd="0" presId="urn:microsoft.com/office/officeart/2005/8/layout/orgChart1"/>
    <dgm:cxn modelId="{36A82356-6050-4067-B951-5EB9685656D1}" type="presParOf" srcId="{380126E8-A893-4933-A30D-F44051EA0677}" destId="{9E6566F0-0D2E-4613-B3A1-5AE9572A1FC1}" srcOrd="2" destOrd="0" presId="urn:microsoft.com/office/officeart/2005/8/layout/orgChart1"/>
    <dgm:cxn modelId="{D16C1F4C-9B32-4E6B-B608-230103B92B16}" type="presParOf" srcId="{E82B80CD-2686-4AAB-AF7A-6D2ADF1343B4}" destId="{BCC56933-D82C-4B9B-B222-E4E27BDBDA59}" srcOrd="2" destOrd="0" presId="urn:microsoft.com/office/officeart/2005/8/layout/orgChart1"/>
    <dgm:cxn modelId="{335607C6-90AB-4DB4-8440-685C898AB203}" type="presParOf" srcId="{E82B80CD-2686-4AAB-AF7A-6D2ADF1343B4}" destId="{391596B2-2082-4143-99E6-C6E53640B22E}" srcOrd="3" destOrd="0" presId="urn:microsoft.com/office/officeart/2005/8/layout/orgChart1"/>
    <dgm:cxn modelId="{25F3EF45-AC31-44CF-A723-B2FF2148C349}" type="presParOf" srcId="{391596B2-2082-4143-99E6-C6E53640B22E}" destId="{1BBA2EBA-E0E6-440B-982D-F66BF8E2F1A4}" srcOrd="0" destOrd="0" presId="urn:microsoft.com/office/officeart/2005/8/layout/orgChart1"/>
    <dgm:cxn modelId="{99C377EE-B4A5-4E36-8669-0019440A1270}" type="presParOf" srcId="{1BBA2EBA-E0E6-440B-982D-F66BF8E2F1A4}" destId="{642EDA20-DF4C-4A5E-BD60-B7B14D37475B}" srcOrd="0" destOrd="0" presId="urn:microsoft.com/office/officeart/2005/8/layout/orgChart1"/>
    <dgm:cxn modelId="{05C7B8F1-1AA1-45D9-950B-B62824BE1398}" type="presParOf" srcId="{1BBA2EBA-E0E6-440B-982D-F66BF8E2F1A4}" destId="{08C3A6D5-1483-4DCC-B115-DC1C40ECF1CB}" srcOrd="1" destOrd="0" presId="urn:microsoft.com/office/officeart/2005/8/layout/orgChart1"/>
    <dgm:cxn modelId="{0BAEE380-3120-49CC-AAEE-76B7211BBCE4}" type="presParOf" srcId="{391596B2-2082-4143-99E6-C6E53640B22E}" destId="{E4BF4FF5-AF9C-49C6-8C53-99AAA7C86F46}" srcOrd="1" destOrd="0" presId="urn:microsoft.com/office/officeart/2005/8/layout/orgChart1"/>
    <dgm:cxn modelId="{78EA7FBC-E9BD-45A7-B24D-816D57831459}" type="presParOf" srcId="{391596B2-2082-4143-99E6-C6E53640B22E}" destId="{E4CEF18A-E9B4-44BE-A783-EA9BECAA4279}" srcOrd="2" destOrd="0" presId="urn:microsoft.com/office/officeart/2005/8/layout/orgChart1"/>
    <dgm:cxn modelId="{F9B489DF-0FB8-422B-8EA7-BA739E4792DF}" type="presParOf" srcId="{4A10C577-CA6F-4FC8-A252-2AF2094F7AC9}" destId="{F04462CA-396E-4314-B996-2DB4E4794AAC}" srcOrd="2" destOrd="0" presId="urn:microsoft.com/office/officeart/2005/8/layout/orgChart1"/>
    <dgm:cxn modelId="{7EE3D899-A1D5-4BA8-BEAE-B00BEC90A872}" type="presParOf" srcId="{96B4F01F-1E6C-4F62-95FD-D5F157F7DD03}" destId="{89D82B6C-1DB3-4939-A12F-4E4856E1508B}" srcOrd="2" destOrd="0" presId="urn:microsoft.com/office/officeart/2005/8/layout/orgChart1"/>
    <dgm:cxn modelId="{61D57E3A-316E-473F-B173-B02FBDD9C133}" type="presParOf" srcId="{89D82B6C-1DB3-4939-A12F-4E4856E1508B}" destId="{2EDB4874-9FC5-4B89-9E44-D457C8FFD14A}" srcOrd="0" destOrd="0" presId="urn:microsoft.com/office/officeart/2005/8/layout/orgChart1"/>
    <dgm:cxn modelId="{CE68EDDE-0BA4-445E-A04D-1DB3CABD2552}" type="presParOf" srcId="{89D82B6C-1DB3-4939-A12F-4E4856E1508B}" destId="{AC44B5D1-C971-470B-AD3F-E321613D8CB9}" srcOrd="1" destOrd="0" presId="urn:microsoft.com/office/officeart/2005/8/layout/orgChart1"/>
    <dgm:cxn modelId="{E0B1DAB7-36C7-489B-99F9-3BE00BE293B8}" type="presParOf" srcId="{AC44B5D1-C971-470B-AD3F-E321613D8CB9}" destId="{1BA34D41-7F40-4B4B-8A19-33A3BA4BCC0C}" srcOrd="0" destOrd="0" presId="urn:microsoft.com/office/officeart/2005/8/layout/orgChart1"/>
    <dgm:cxn modelId="{1285F2BE-12C4-427B-BF8C-3B32D36C7DD6}" type="presParOf" srcId="{1BA34D41-7F40-4B4B-8A19-33A3BA4BCC0C}" destId="{571321B1-264F-4663-A1B2-13DEC01D871B}" srcOrd="0" destOrd="0" presId="urn:microsoft.com/office/officeart/2005/8/layout/orgChart1"/>
    <dgm:cxn modelId="{1DF8EF45-4C32-464A-B68F-72DB64BF4789}" type="presParOf" srcId="{1BA34D41-7F40-4B4B-8A19-33A3BA4BCC0C}" destId="{80D19462-C15A-4020-8AC8-FE50D436D525}" srcOrd="1" destOrd="0" presId="urn:microsoft.com/office/officeart/2005/8/layout/orgChart1"/>
    <dgm:cxn modelId="{96BCF196-CE9E-43A0-8366-708EB30B2ED8}" type="presParOf" srcId="{AC44B5D1-C971-470B-AD3F-E321613D8CB9}" destId="{C331C0FF-CC05-42C5-9ED1-B45B97360A96}" srcOrd="1" destOrd="0" presId="urn:microsoft.com/office/officeart/2005/8/layout/orgChart1"/>
    <dgm:cxn modelId="{8D4A5F63-E53A-4620-B1C1-E5586000F8E5}" type="presParOf" srcId="{AC44B5D1-C971-470B-AD3F-E321613D8CB9}" destId="{1C1FE689-4E49-4DF7-AAEA-6FEDFF7448A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21596E-89DA-4B8F-BE03-93A125CF01C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65CFC4C-797D-44DE-BCAE-10DF05C74F3A}">
      <dgm:prSet phldrT="[Text]"/>
      <dgm:spPr/>
      <dgm:t>
        <a:bodyPr/>
        <a:lstStyle/>
        <a:p>
          <a:r>
            <a:rPr lang="en-GB" dirty="0" smtClean="0"/>
            <a:t>Unit Chief Director</a:t>
          </a:r>
          <a:endParaRPr lang="en-GB" dirty="0"/>
        </a:p>
      </dgm:t>
    </dgm:pt>
    <dgm:pt modelId="{C21A718E-538E-4AA2-A02C-C2E736A06ACB}" type="parTrans" cxnId="{C28320F0-9EBD-4E01-81D6-37322CE47FF6}">
      <dgm:prSet/>
      <dgm:spPr/>
      <dgm:t>
        <a:bodyPr/>
        <a:lstStyle/>
        <a:p>
          <a:endParaRPr lang="en-GB"/>
        </a:p>
      </dgm:t>
    </dgm:pt>
    <dgm:pt modelId="{86D248C6-E6BA-4AC6-B681-2B7C25D645FE}" type="sibTrans" cxnId="{C28320F0-9EBD-4E01-81D6-37322CE47FF6}">
      <dgm:prSet/>
      <dgm:spPr/>
      <dgm:t>
        <a:bodyPr/>
        <a:lstStyle/>
        <a:p>
          <a:endParaRPr lang="en-GB"/>
        </a:p>
      </dgm:t>
    </dgm:pt>
    <dgm:pt modelId="{949B7278-0EC6-4AEB-B3B8-329E88B95040}" type="asst">
      <dgm:prSet phldrT="[Text]"/>
      <dgm:spPr/>
      <dgm:t>
        <a:bodyPr/>
        <a:lstStyle/>
        <a:p>
          <a:r>
            <a:rPr lang="en-GB" dirty="0" smtClean="0"/>
            <a:t>Departmental Administrator (shared with Portfolio </a:t>
          </a:r>
          <a:r>
            <a:rPr lang="en-GB" dirty="0" err="1" smtClean="0"/>
            <a:t>Mgt</a:t>
          </a:r>
          <a:r>
            <a:rPr lang="en-GB" dirty="0" smtClean="0"/>
            <a:t>)</a:t>
          </a:r>
          <a:endParaRPr lang="en-GB" dirty="0"/>
        </a:p>
      </dgm:t>
    </dgm:pt>
    <dgm:pt modelId="{6D526324-AFD0-45C1-908B-C69AC60E98E7}" type="parTrans" cxnId="{874BDFC9-F3A9-42FB-88F6-DB228E21161E}">
      <dgm:prSet/>
      <dgm:spPr/>
      <dgm:t>
        <a:bodyPr/>
        <a:lstStyle/>
        <a:p>
          <a:endParaRPr lang="en-GB"/>
        </a:p>
      </dgm:t>
    </dgm:pt>
    <dgm:pt modelId="{BF816278-EC1F-4A77-89E9-C468D2105281}" type="sibTrans" cxnId="{874BDFC9-F3A9-42FB-88F6-DB228E21161E}">
      <dgm:prSet/>
      <dgm:spPr/>
      <dgm:t>
        <a:bodyPr/>
        <a:lstStyle/>
        <a:p>
          <a:endParaRPr lang="en-GB"/>
        </a:p>
      </dgm:t>
    </dgm:pt>
    <dgm:pt modelId="{E9D96E88-4680-4F1A-A3A6-3B570D20C470}">
      <dgm:prSet phldrT="[Text]"/>
      <dgm:spPr/>
      <dgm:t>
        <a:bodyPr/>
        <a:lstStyle/>
        <a:p>
          <a:r>
            <a:rPr lang="en-GB" dirty="0" smtClean="0"/>
            <a:t>Portfolio Director</a:t>
          </a:r>
          <a:endParaRPr lang="en-GB" dirty="0"/>
        </a:p>
      </dgm:t>
    </dgm:pt>
    <dgm:pt modelId="{D5266627-343A-40E3-ADEA-C495C19DC224}" type="parTrans" cxnId="{75F2DC7D-00C2-4789-87C2-68758FDDB3A7}">
      <dgm:prSet/>
      <dgm:spPr/>
      <dgm:t>
        <a:bodyPr/>
        <a:lstStyle/>
        <a:p>
          <a:endParaRPr lang="en-GB"/>
        </a:p>
      </dgm:t>
    </dgm:pt>
    <dgm:pt modelId="{37D9EAE2-B1C4-4FDC-8F94-2FEC23D6451F}" type="sibTrans" cxnId="{75F2DC7D-00C2-4789-87C2-68758FDDB3A7}">
      <dgm:prSet/>
      <dgm:spPr/>
      <dgm:t>
        <a:bodyPr/>
        <a:lstStyle/>
        <a:p>
          <a:endParaRPr lang="en-GB"/>
        </a:p>
      </dgm:t>
    </dgm:pt>
    <dgm:pt modelId="{79B94A7C-298D-4D6D-979F-02EF97CAC7A6}">
      <dgm:prSet phldrT="[Text]"/>
      <dgm:spPr/>
      <dgm:t>
        <a:bodyPr/>
        <a:lstStyle/>
        <a:p>
          <a:r>
            <a:rPr lang="en-GB" dirty="0" smtClean="0"/>
            <a:t>Urban Planning Director</a:t>
          </a:r>
          <a:endParaRPr lang="en-GB" dirty="0"/>
        </a:p>
      </dgm:t>
    </dgm:pt>
    <dgm:pt modelId="{81A15FD0-9DF0-4D07-A0BA-872F4F028284}" type="parTrans" cxnId="{32DB7C33-CC0C-43B8-AC6C-A9A7A8A1DAA7}">
      <dgm:prSet/>
      <dgm:spPr/>
      <dgm:t>
        <a:bodyPr/>
        <a:lstStyle/>
        <a:p>
          <a:endParaRPr lang="en-GB"/>
        </a:p>
      </dgm:t>
    </dgm:pt>
    <dgm:pt modelId="{51644B5E-B6EE-4CC2-A7E3-D30FC913D4E8}" type="sibTrans" cxnId="{32DB7C33-CC0C-43B8-AC6C-A9A7A8A1DAA7}">
      <dgm:prSet/>
      <dgm:spPr/>
      <dgm:t>
        <a:bodyPr/>
        <a:lstStyle/>
        <a:p>
          <a:endParaRPr lang="en-GB"/>
        </a:p>
      </dgm:t>
    </dgm:pt>
    <dgm:pt modelId="{63812FC9-B40D-457E-BDD5-7B4765566672}">
      <dgm:prSet phldrT="[Text]"/>
      <dgm:spPr/>
      <dgm:t>
        <a:bodyPr/>
        <a:lstStyle/>
        <a:p>
          <a:r>
            <a:rPr lang="en-GB" dirty="0" smtClean="0"/>
            <a:t>Project Implementation Director</a:t>
          </a:r>
          <a:endParaRPr lang="en-GB" dirty="0"/>
        </a:p>
      </dgm:t>
    </dgm:pt>
    <dgm:pt modelId="{C1A01D60-76F1-437F-92DC-AB6A43FEB756}" type="parTrans" cxnId="{EBB6511B-4AB6-4CD2-A767-B94E3AC4C39A}">
      <dgm:prSet/>
      <dgm:spPr/>
      <dgm:t>
        <a:bodyPr/>
        <a:lstStyle/>
        <a:p>
          <a:endParaRPr lang="en-GB"/>
        </a:p>
      </dgm:t>
    </dgm:pt>
    <dgm:pt modelId="{875B9C20-2B5C-4B53-AB88-BB4881BF7F2F}" type="sibTrans" cxnId="{EBB6511B-4AB6-4CD2-A767-B94E3AC4C39A}">
      <dgm:prSet/>
      <dgm:spPr/>
      <dgm:t>
        <a:bodyPr/>
        <a:lstStyle/>
        <a:p>
          <a:endParaRPr lang="en-GB"/>
        </a:p>
      </dgm:t>
    </dgm:pt>
    <dgm:pt modelId="{FB2F2610-C336-4264-8E8E-6DFF87AA2A45}">
      <dgm:prSet/>
      <dgm:spPr/>
      <dgm:t>
        <a:bodyPr/>
        <a:lstStyle/>
        <a:p>
          <a:r>
            <a:rPr lang="en-GB" dirty="0" smtClean="0"/>
            <a:t>Knowledge and Communication Director</a:t>
          </a:r>
          <a:endParaRPr lang="en-GB" dirty="0"/>
        </a:p>
      </dgm:t>
    </dgm:pt>
    <dgm:pt modelId="{ECA2C674-0560-42ED-B0DF-5B74ADC79227}" type="parTrans" cxnId="{EB6336A2-05DA-47D8-B870-A4922C119B4D}">
      <dgm:prSet/>
      <dgm:spPr/>
      <dgm:t>
        <a:bodyPr/>
        <a:lstStyle/>
        <a:p>
          <a:endParaRPr lang="en-GB"/>
        </a:p>
      </dgm:t>
    </dgm:pt>
    <dgm:pt modelId="{A394952D-62EE-4655-B247-422C19A2709D}" type="sibTrans" cxnId="{EB6336A2-05DA-47D8-B870-A4922C119B4D}">
      <dgm:prSet/>
      <dgm:spPr/>
      <dgm:t>
        <a:bodyPr/>
        <a:lstStyle/>
        <a:p>
          <a:endParaRPr lang="en-GB"/>
        </a:p>
      </dgm:t>
    </dgm:pt>
    <dgm:pt modelId="{B4806580-6A00-4191-9D65-14ABCAFF9A18}">
      <dgm:prSet/>
      <dgm:spPr/>
      <dgm:t>
        <a:bodyPr/>
        <a:lstStyle/>
        <a:p>
          <a:r>
            <a:rPr lang="en-GB" dirty="0" smtClean="0"/>
            <a:t>Corporate Support Director</a:t>
          </a:r>
          <a:endParaRPr lang="en-GB" dirty="0"/>
        </a:p>
      </dgm:t>
    </dgm:pt>
    <dgm:pt modelId="{12A6E1EB-3F5A-411C-BC99-8086101EAD56}" type="parTrans" cxnId="{8A9B6DBC-2D51-4D0C-A262-CF999BF05D29}">
      <dgm:prSet/>
      <dgm:spPr/>
      <dgm:t>
        <a:bodyPr/>
        <a:lstStyle/>
        <a:p>
          <a:endParaRPr lang="en-GB"/>
        </a:p>
      </dgm:t>
    </dgm:pt>
    <dgm:pt modelId="{8053E5DA-47D2-490E-B677-F1EF06B739B3}" type="sibTrans" cxnId="{8A9B6DBC-2D51-4D0C-A262-CF999BF05D29}">
      <dgm:prSet/>
      <dgm:spPr/>
      <dgm:t>
        <a:bodyPr/>
        <a:lstStyle/>
        <a:p>
          <a:endParaRPr lang="en-GB"/>
        </a:p>
      </dgm:t>
    </dgm:pt>
    <dgm:pt modelId="{23ED5C9F-EA46-48BB-AE4C-0482DA130CE3}" type="pres">
      <dgm:prSet presAssocID="{9521596E-89DA-4B8F-BE03-93A125CF01C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96B4F01F-1E6C-4F62-95FD-D5F157F7DD03}" type="pres">
      <dgm:prSet presAssocID="{865CFC4C-797D-44DE-BCAE-10DF05C74F3A}" presName="hierRoot1" presStyleCnt="0">
        <dgm:presLayoutVars>
          <dgm:hierBranch val="init"/>
        </dgm:presLayoutVars>
      </dgm:prSet>
      <dgm:spPr/>
    </dgm:pt>
    <dgm:pt modelId="{1E4A6795-8B6A-4D0D-8E4A-0AE1F09328E5}" type="pres">
      <dgm:prSet presAssocID="{865CFC4C-797D-44DE-BCAE-10DF05C74F3A}" presName="rootComposite1" presStyleCnt="0"/>
      <dgm:spPr/>
    </dgm:pt>
    <dgm:pt modelId="{529D6F25-0B19-4D80-A4EE-A9F7724973C2}" type="pres">
      <dgm:prSet presAssocID="{865CFC4C-797D-44DE-BCAE-10DF05C74F3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D9C620B-F644-4C63-94E4-5AA7F628F994}" type="pres">
      <dgm:prSet presAssocID="{865CFC4C-797D-44DE-BCAE-10DF05C74F3A}" presName="rootConnector1" presStyleLbl="node1" presStyleIdx="0" presStyleCnt="0"/>
      <dgm:spPr/>
      <dgm:t>
        <a:bodyPr/>
        <a:lstStyle/>
        <a:p>
          <a:endParaRPr lang="en-GB"/>
        </a:p>
      </dgm:t>
    </dgm:pt>
    <dgm:pt modelId="{211D9079-B7F8-47F4-9234-C42189B4CAA6}" type="pres">
      <dgm:prSet presAssocID="{865CFC4C-797D-44DE-BCAE-10DF05C74F3A}" presName="hierChild2" presStyleCnt="0"/>
      <dgm:spPr/>
    </dgm:pt>
    <dgm:pt modelId="{E3BE77AE-3FDF-4962-8978-05934C3AFCB9}" type="pres">
      <dgm:prSet presAssocID="{D5266627-343A-40E3-ADEA-C495C19DC224}" presName="Name37" presStyleLbl="parChTrans1D2" presStyleIdx="0" presStyleCnt="6"/>
      <dgm:spPr/>
      <dgm:t>
        <a:bodyPr/>
        <a:lstStyle/>
        <a:p>
          <a:endParaRPr lang="en-GB"/>
        </a:p>
      </dgm:t>
    </dgm:pt>
    <dgm:pt modelId="{E7D3DD7E-18D7-47D4-BCDE-B9D5C4F194E4}" type="pres">
      <dgm:prSet presAssocID="{E9D96E88-4680-4F1A-A3A6-3B570D20C470}" presName="hierRoot2" presStyleCnt="0">
        <dgm:presLayoutVars>
          <dgm:hierBranch val="init"/>
        </dgm:presLayoutVars>
      </dgm:prSet>
      <dgm:spPr/>
    </dgm:pt>
    <dgm:pt modelId="{AD78A9A8-2F91-4B47-8103-7FAC881E4BBD}" type="pres">
      <dgm:prSet presAssocID="{E9D96E88-4680-4F1A-A3A6-3B570D20C470}" presName="rootComposite" presStyleCnt="0"/>
      <dgm:spPr/>
    </dgm:pt>
    <dgm:pt modelId="{242CB576-0B5C-414C-B7F9-87DEB8572E99}" type="pres">
      <dgm:prSet presAssocID="{E9D96E88-4680-4F1A-A3A6-3B570D20C470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BD78164-F8F5-4DDE-AFDF-15706352E717}" type="pres">
      <dgm:prSet presAssocID="{E9D96E88-4680-4F1A-A3A6-3B570D20C470}" presName="rootConnector" presStyleLbl="node2" presStyleIdx="0" presStyleCnt="5"/>
      <dgm:spPr/>
      <dgm:t>
        <a:bodyPr/>
        <a:lstStyle/>
        <a:p>
          <a:endParaRPr lang="en-GB"/>
        </a:p>
      </dgm:t>
    </dgm:pt>
    <dgm:pt modelId="{A78DBE24-BF24-4F14-B132-EF3F53B29CEE}" type="pres">
      <dgm:prSet presAssocID="{E9D96E88-4680-4F1A-A3A6-3B570D20C470}" presName="hierChild4" presStyleCnt="0"/>
      <dgm:spPr/>
    </dgm:pt>
    <dgm:pt modelId="{2525E2C7-3AE6-4D8D-89F8-EB4DFD2A1EE4}" type="pres">
      <dgm:prSet presAssocID="{E9D96E88-4680-4F1A-A3A6-3B570D20C470}" presName="hierChild5" presStyleCnt="0"/>
      <dgm:spPr/>
    </dgm:pt>
    <dgm:pt modelId="{068749F2-F3D0-41A1-BC84-30ECA7D554D5}" type="pres">
      <dgm:prSet presAssocID="{81A15FD0-9DF0-4D07-A0BA-872F4F028284}" presName="Name37" presStyleLbl="parChTrans1D2" presStyleIdx="1" presStyleCnt="6"/>
      <dgm:spPr/>
      <dgm:t>
        <a:bodyPr/>
        <a:lstStyle/>
        <a:p>
          <a:endParaRPr lang="en-GB"/>
        </a:p>
      </dgm:t>
    </dgm:pt>
    <dgm:pt modelId="{E572435F-0180-4D0F-8614-DF90870F8322}" type="pres">
      <dgm:prSet presAssocID="{79B94A7C-298D-4D6D-979F-02EF97CAC7A6}" presName="hierRoot2" presStyleCnt="0">
        <dgm:presLayoutVars>
          <dgm:hierBranch val="init"/>
        </dgm:presLayoutVars>
      </dgm:prSet>
      <dgm:spPr/>
    </dgm:pt>
    <dgm:pt modelId="{7B6347D4-AAEF-446E-99AC-B8FB4B935B6C}" type="pres">
      <dgm:prSet presAssocID="{79B94A7C-298D-4D6D-979F-02EF97CAC7A6}" presName="rootComposite" presStyleCnt="0"/>
      <dgm:spPr/>
    </dgm:pt>
    <dgm:pt modelId="{89084ED6-47FA-4C89-9C6A-970B20D52B6C}" type="pres">
      <dgm:prSet presAssocID="{79B94A7C-298D-4D6D-979F-02EF97CAC7A6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E087583-5EAC-45AE-AD50-BFFF63B66BAF}" type="pres">
      <dgm:prSet presAssocID="{79B94A7C-298D-4D6D-979F-02EF97CAC7A6}" presName="rootConnector" presStyleLbl="node2" presStyleIdx="1" presStyleCnt="5"/>
      <dgm:spPr/>
      <dgm:t>
        <a:bodyPr/>
        <a:lstStyle/>
        <a:p>
          <a:endParaRPr lang="en-GB"/>
        </a:p>
      </dgm:t>
    </dgm:pt>
    <dgm:pt modelId="{74E3733D-CD94-474B-9A4E-A1B2A719A199}" type="pres">
      <dgm:prSet presAssocID="{79B94A7C-298D-4D6D-979F-02EF97CAC7A6}" presName="hierChild4" presStyleCnt="0"/>
      <dgm:spPr/>
    </dgm:pt>
    <dgm:pt modelId="{5E96412A-95E4-4744-9044-737CFF026A0F}" type="pres">
      <dgm:prSet presAssocID="{79B94A7C-298D-4D6D-979F-02EF97CAC7A6}" presName="hierChild5" presStyleCnt="0"/>
      <dgm:spPr/>
    </dgm:pt>
    <dgm:pt modelId="{1DF89D0F-FEC0-435D-9D12-82C11C2142B7}" type="pres">
      <dgm:prSet presAssocID="{C1A01D60-76F1-437F-92DC-AB6A43FEB756}" presName="Name37" presStyleLbl="parChTrans1D2" presStyleIdx="2" presStyleCnt="6"/>
      <dgm:spPr/>
      <dgm:t>
        <a:bodyPr/>
        <a:lstStyle/>
        <a:p>
          <a:endParaRPr lang="en-GB"/>
        </a:p>
      </dgm:t>
    </dgm:pt>
    <dgm:pt modelId="{54FB0B6B-873B-48C4-81C1-7F31C89739DE}" type="pres">
      <dgm:prSet presAssocID="{63812FC9-B40D-457E-BDD5-7B4765566672}" presName="hierRoot2" presStyleCnt="0">
        <dgm:presLayoutVars>
          <dgm:hierBranch val="init"/>
        </dgm:presLayoutVars>
      </dgm:prSet>
      <dgm:spPr/>
    </dgm:pt>
    <dgm:pt modelId="{7CC1D025-B9AA-49D1-9784-5B4F940D1BB3}" type="pres">
      <dgm:prSet presAssocID="{63812FC9-B40D-457E-BDD5-7B4765566672}" presName="rootComposite" presStyleCnt="0"/>
      <dgm:spPr/>
    </dgm:pt>
    <dgm:pt modelId="{A35C0E49-E9D6-41A8-82AE-4799FD882DCD}" type="pres">
      <dgm:prSet presAssocID="{63812FC9-B40D-457E-BDD5-7B4765566672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DCFF80A-983A-418F-9A8E-B7ADDCD541C7}" type="pres">
      <dgm:prSet presAssocID="{63812FC9-B40D-457E-BDD5-7B4765566672}" presName="rootConnector" presStyleLbl="node2" presStyleIdx="2" presStyleCnt="5"/>
      <dgm:spPr/>
      <dgm:t>
        <a:bodyPr/>
        <a:lstStyle/>
        <a:p>
          <a:endParaRPr lang="en-GB"/>
        </a:p>
      </dgm:t>
    </dgm:pt>
    <dgm:pt modelId="{2774F1DD-C164-4166-9732-10680D7AB025}" type="pres">
      <dgm:prSet presAssocID="{63812FC9-B40D-457E-BDD5-7B4765566672}" presName="hierChild4" presStyleCnt="0"/>
      <dgm:spPr/>
    </dgm:pt>
    <dgm:pt modelId="{C5228811-60F2-4D48-B3F0-33D698643AF8}" type="pres">
      <dgm:prSet presAssocID="{63812FC9-B40D-457E-BDD5-7B4765566672}" presName="hierChild5" presStyleCnt="0"/>
      <dgm:spPr/>
    </dgm:pt>
    <dgm:pt modelId="{8B1366F3-BBEB-41FD-96EE-3B2FCF7114E1}" type="pres">
      <dgm:prSet presAssocID="{ECA2C674-0560-42ED-B0DF-5B74ADC79227}" presName="Name37" presStyleLbl="parChTrans1D2" presStyleIdx="3" presStyleCnt="6"/>
      <dgm:spPr/>
      <dgm:t>
        <a:bodyPr/>
        <a:lstStyle/>
        <a:p>
          <a:endParaRPr lang="en-GB"/>
        </a:p>
      </dgm:t>
    </dgm:pt>
    <dgm:pt modelId="{0D9720A0-84CE-4937-8B3C-DB6AD2442FC8}" type="pres">
      <dgm:prSet presAssocID="{FB2F2610-C336-4264-8E8E-6DFF87AA2A45}" presName="hierRoot2" presStyleCnt="0">
        <dgm:presLayoutVars>
          <dgm:hierBranch val="init"/>
        </dgm:presLayoutVars>
      </dgm:prSet>
      <dgm:spPr/>
    </dgm:pt>
    <dgm:pt modelId="{1A2AF68D-E9CC-479D-8461-81244ACB5694}" type="pres">
      <dgm:prSet presAssocID="{FB2F2610-C336-4264-8E8E-6DFF87AA2A45}" presName="rootComposite" presStyleCnt="0"/>
      <dgm:spPr/>
    </dgm:pt>
    <dgm:pt modelId="{9081F368-AED9-4EEA-B63C-4A84E047356C}" type="pres">
      <dgm:prSet presAssocID="{FB2F2610-C336-4264-8E8E-6DFF87AA2A45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5B993F3-BAA3-4D5C-A297-C42929705AE2}" type="pres">
      <dgm:prSet presAssocID="{FB2F2610-C336-4264-8E8E-6DFF87AA2A45}" presName="rootConnector" presStyleLbl="node2" presStyleIdx="3" presStyleCnt="5"/>
      <dgm:spPr/>
      <dgm:t>
        <a:bodyPr/>
        <a:lstStyle/>
        <a:p>
          <a:endParaRPr lang="en-GB"/>
        </a:p>
      </dgm:t>
    </dgm:pt>
    <dgm:pt modelId="{472D4B13-BCF4-45F8-B246-2A5B5122F7C8}" type="pres">
      <dgm:prSet presAssocID="{FB2F2610-C336-4264-8E8E-6DFF87AA2A45}" presName="hierChild4" presStyleCnt="0"/>
      <dgm:spPr/>
    </dgm:pt>
    <dgm:pt modelId="{ADA2DF98-7E83-4D5C-B17F-0F1F1278B578}" type="pres">
      <dgm:prSet presAssocID="{FB2F2610-C336-4264-8E8E-6DFF87AA2A45}" presName="hierChild5" presStyleCnt="0"/>
      <dgm:spPr/>
    </dgm:pt>
    <dgm:pt modelId="{E0F5BFAB-ED4C-4828-A545-1DFC0B65600C}" type="pres">
      <dgm:prSet presAssocID="{12A6E1EB-3F5A-411C-BC99-8086101EAD56}" presName="Name37" presStyleLbl="parChTrans1D2" presStyleIdx="4" presStyleCnt="6"/>
      <dgm:spPr/>
      <dgm:t>
        <a:bodyPr/>
        <a:lstStyle/>
        <a:p>
          <a:endParaRPr lang="en-GB"/>
        </a:p>
      </dgm:t>
    </dgm:pt>
    <dgm:pt modelId="{4A10C577-CA6F-4FC8-A252-2AF2094F7AC9}" type="pres">
      <dgm:prSet presAssocID="{B4806580-6A00-4191-9D65-14ABCAFF9A18}" presName="hierRoot2" presStyleCnt="0">
        <dgm:presLayoutVars>
          <dgm:hierBranch val="init"/>
        </dgm:presLayoutVars>
      </dgm:prSet>
      <dgm:spPr/>
    </dgm:pt>
    <dgm:pt modelId="{E5319120-9829-4744-B253-44AEEF64F297}" type="pres">
      <dgm:prSet presAssocID="{B4806580-6A00-4191-9D65-14ABCAFF9A18}" presName="rootComposite" presStyleCnt="0"/>
      <dgm:spPr/>
    </dgm:pt>
    <dgm:pt modelId="{AFAFB34C-B9B4-4351-BBE4-E00CCDF627D3}" type="pres">
      <dgm:prSet presAssocID="{B4806580-6A00-4191-9D65-14ABCAFF9A18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874D27A-0583-461F-B156-B623FCBF4DE6}" type="pres">
      <dgm:prSet presAssocID="{B4806580-6A00-4191-9D65-14ABCAFF9A18}" presName="rootConnector" presStyleLbl="node2" presStyleIdx="4" presStyleCnt="5"/>
      <dgm:spPr/>
      <dgm:t>
        <a:bodyPr/>
        <a:lstStyle/>
        <a:p>
          <a:endParaRPr lang="en-GB"/>
        </a:p>
      </dgm:t>
    </dgm:pt>
    <dgm:pt modelId="{E82B80CD-2686-4AAB-AF7A-6D2ADF1343B4}" type="pres">
      <dgm:prSet presAssocID="{B4806580-6A00-4191-9D65-14ABCAFF9A18}" presName="hierChild4" presStyleCnt="0"/>
      <dgm:spPr/>
    </dgm:pt>
    <dgm:pt modelId="{F04462CA-396E-4314-B996-2DB4E4794AAC}" type="pres">
      <dgm:prSet presAssocID="{B4806580-6A00-4191-9D65-14ABCAFF9A18}" presName="hierChild5" presStyleCnt="0"/>
      <dgm:spPr/>
    </dgm:pt>
    <dgm:pt modelId="{89D82B6C-1DB3-4939-A12F-4E4856E1508B}" type="pres">
      <dgm:prSet presAssocID="{865CFC4C-797D-44DE-BCAE-10DF05C74F3A}" presName="hierChild3" presStyleCnt="0"/>
      <dgm:spPr/>
    </dgm:pt>
    <dgm:pt modelId="{EEF225E4-37B8-4772-8AB5-B5965EBE75CF}" type="pres">
      <dgm:prSet presAssocID="{6D526324-AFD0-45C1-908B-C69AC60E98E7}" presName="Name111" presStyleLbl="parChTrans1D2" presStyleIdx="5" presStyleCnt="6"/>
      <dgm:spPr/>
      <dgm:t>
        <a:bodyPr/>
        <a:lstStyle/>
        <a:p>
          <a:endParaRPr lang="en-GB"/>
        </a:p>
      </dgm:t>
    </dgm:pt>
    <dgm:pt modelId="{5984A38D-E66D-4476-A765-EBD8CBFF13E7}" type="pres">
      <dgm:prSet presAssocID="{949B7278-0EC6-4AEB-B3B8-329E88B95040}" presName="hierRoot3" presStyleCnt="0">
        <dgm:presLayoutVars>
          <dgm:hierBranch val="init"/>
        </dgm:presLayoutVars>
      </dgm:prSet>
      <dgm:spPr/>
    </dgm:pt>
    <dgm:pt modelId="{557F3891-54EB-4759-9800-8F72B9E54E9C}" type="pres">
      <dgm:prSet presAssocID="{949B7278-0EC6-4AEB-B3B8-329E88B95040}" presName="rootComposite3" presStyleCnt="0"/>
      <dgm:spPr/>
    </dgm:pt>
    <dgm:pt modelId="{E6A3F50A-8640-4B4D-B60E-95182F9F9BBA}" type="pres">
      <dgm:prSet presAssocID="{949B7278-0EC6-4AEB-B3B8-329E88B95040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0F00379-50CD-41DE-AB83-D13E0E3C26B2}" type="pres">
      <dgm:prSet presAssocID="{949B7278-0EC6-4AEB-B3B8-329E88B95040}" presName="rootConnector3" presStyleLbl="asst1" presStyleIdx="0" presStyleCnt="1"/>
      <dgm:spPr/>
      <dgm:t>
        <a:bodyPr/>
        <a:lstStyle/>
        <a:p>
          <a:endParaRPr lang="en-GB"/>
        </a:p>
      </dgm:t>
    </dgm:pt>
    <dgm:pt modelId="{09773A60-C8B7-4B2F-A85E-8A74FDF089F6}" type="pres">
      <dgm:prSet presAssocID="{949B7278-0EC6-4AEB-B3B8-329E88B95040}" presName="hierChild6" presStyleCnt="0"/>
      <dgm:spPr/>
    </dgm:pt>
    <dgm:pt modelId="{AA172F8B-0FCA-4DF2-84DB-B63F11BF86B2}" type="pres">
      <dgm:prSet presAssocID="{949B7278-0EC6-4AEB-B3B8-329E88B95040}" presName="hierChild7" presStyleCnt="0"/>
      <dgm:spPr/>
    </dgm:pt>
  </dgm:ptLst>
  <dgm:cxnLst>
    <dgm:cxn modelId="{4F326E0A-4F82-4AED-8B91-8B40997E5D0C}" type="presOf" srcId="{ECA2C674-0560-42ED-B0DF-5B74ADC79227}" destId="{8B1366F3-BBEB-41FD-96EE-3B2FCF7114E1}" srcOrd="0" destOrd="0" presId="urn:microsoft.com/office/officeart/2005/8/layout/orgChart1"/>
    <dgm:cxn modelId="{EBB6511B-4AB6-4CD2-A767-B94E3AC4C39A}" srcId="{865CFC4C-797D-44DE-BCAE-10DF05C74F3A}" destId="{63812FC9-B40D-457E-BDD5-7B4765566672}" srcOrd="3" destOrd="0" parTransId="{C1A01D60-76F1-437F-92DC-AB6A43FEB756}" sibTransId="{875B9C20-2B5C-4B53-AB88-BB4881BF7F2F}"/>
    <dgm:cxn modelId="{32DB7C33-CC0C-43B8-AC6C-A9A7A8A1DAA7}" srcId="{865CFC4C-797D-44DE-BCAE-10DF05C74F3A}" destId="{79B94A7C-298D-4D6D-979F-02EF97CAC7A6}" srcOrd="2" destOrd="0" parTransId="{81A15FD0-9DF0-4D07-A0BA-872F4F028284}" sibTransId="{51644B5E-B6EE-4CC2-A7E3-D30FC913D4E8}"/>
    <dgm:cxn modelId="{5F02C191-DAF9-4260-AD19-6FEF9915EED1}" type="presOf" srcId="{63812FC9-B40D-457E-BDD5-7B4765566672}" destId="{A35C0E49-E9D6-41A8-82AE-4799FD882DCD}" srcOrd="0" destOrd="0" presId="urn:microsoft.com/office/officeart/2005/8/layout/orgChart1"/>
    <dgm:cxn modelId="{75F2DC7D-00C2-4789-87C2-68758FDDB3A7}" srcId="{865CFC4C-797D-44DE-BCAE-10DF05C74F3A}" destId="{E9D96E88-4680-4F1A-A3A6-3B570D20C470}" srcOrd="1" destOrd="0" parTransId="{D5266627-343A-40E3-ADEA-C495C19DC224}" sibTransId="{37D9EAE2-B1C4-4FDC-8F94-2FEC23D6451F}"/>
    <dgm:cxn modelId="{C28320F0-9EBD-4E01-81D6-37322CE47FF6}" srcId="{9521596E-89DA-4B8F-BE03-93A125CF01C7}" destId="{865CFC4C-797D-44DE-BCAE-10DF05C74F3A}" srcOrd="0" destOrd="0" parTransId="{C21A718E-538E-4AA2-A02C-C2E736A06ACB}" sibTransId="{86D248C6-E6BA-4AC6-B681-2B7C25D645FE}"/>
    <dgm:cxn modelId="{874BDFC9-F3A9-42FB-88F6-DB228E21161E}" srcId="{865CFC4C-797D-44DE-BCAE-10DF05C74F3A}" destId="{949B7278-0EC6-4AEB-B3B8-329E88B95040}" srcOrd="0" destOrd="0" parTransId="{6D526324-AFD0-45C1-908B-C69AC60E98E7}" sibTransId="{BF816278-EC1F-4A77-89E9-C468D2105281}"/>
    <dgm:cxn modelId="{BC1C8309-EDC5-49E1-8F7F-6C8B3E321080}" type="presOf" srcId="{865CFC4C-797D-44DE-BCAE-10DF05C74F3A}" destId="{5D9C620B-F644-4C63-94E4-5AA7F628F994}" srcOrd="1" destOrd="0" presId="urn:microsoft.com/office/officeart/2005/8/layout/orgChart1"/>
    <dgm:cxn modelId="{EB6336A2-05DA-47D8-B870-A4922C119B4D}" srcId="{865CFC4C-797D-44DE-BCAE-10DF05C74F3A}" destId="{FB2F2610-C336-4264-8E8E-6DFF87AA2A45}" srcOrd="4" destOrd="0" parTransId="{ECA2C674-0560-42ED-B0DF-5B74ADC79227}" sibTransId="{A394952D-62EE-4655-B247-422C19A2709D}"/>
    <dgm:cxn modelId="{8BBC16F9-EC33-4A68-A092-ED7EC050E83F}" type="presOf" srcId="{79B94A7C-298D-4D6D-979F-02EF97CAC7A6}" destId="{0E087583-5EAC-45AE-AD50-BFFF63B66BAF}" srcOrd="1" destOrd="0" presId="urn:microsoft.com/office/officeart/2005/8/layout/orgChart1"/>
    <dgm:cxn modelId="{7D947DE2-B03D-4AE2-B5F4-60ED14B5D75F}" type="presOf" srcId="{79B94A7C-298D-4D6D-979F-02EF97CAC7A6}" destId="{89084ED6-47FA-4C89-9C6A-970B20D52B6C}" srcOrd="0" destOrd="0" presId="urn:microsoft.com/office/officeart/2005/8/layout/orgChart1"/>
    <dgm:cxn modelId="{17FF3739-0030-4A3D-A81A-967FBAF4FFF0}" type="presOf" srcId="{E9D96E88-4680-4F1A-A3A6-3B570D20C470}" destId="{3BD78164-F8F5-4DDE-AFDF-15706352E717}" srcOrd="1" destOrd="0" presId="urn:microsoft.com/office/officeart/2005/8/layout/orgChart1"/>
    <dgm:cxn modelId="{E0BA3296-F8CB-4A63-9C1D-639CC06D43C1}" type="presOf" srcId="{63812FC9-B40D-457E-BDD5-7B4765566672}" destId="{0DCFF80A-983A-418F-9A8E-B7ADDCD541C7}" srcOrd="1" destOrd="0" presId="urn:microsoft.com/office/officeart/2005/8/layout/orgChart1"/>
    <dgm:cxn modelId="{36E64105-DDFF-4911-8E6E-1EE6DC31CAB0}" type="presOf" srcId="{E9D96E88-4680-4F1A-A3A6-3B570D20C470}" destId="{242CB576-0B5C-414C-B7F9-87DEB8572E99}" srcOrd="0" destOrd="0" presId="urn:microsoft.com/office/officeart/2005/8/layout/orgChart1"/>
    <dgm:cxn modelId="{8A9B6DBC-2D51-4D0C-A262-CF999BF05D29}" srcId="{865CFC4C-797D-44DE-BCAE-10DF05C74F3A}" destId="{B4806580-6A00-4191-9D65-14ABCAFF9A18}" srcOrd="5" destOrd="0" parTransId="{12A6E1EB-3F5A-411C-BC99-8086101EAD56}" sibTransId="{8053E5DA-47D2-490E-B677-F1EF06B739B3}"/>
    <dgm:cxn modelId="{BA3FCBC7-5388-4AC5-9A9B-4888FD3ED1F8}" type="presOf" srcId="{B4806580-6A00-4191-9D65-14ABCAFF9A18}" destId="{E874D27A-0583-461F-B156-B623FCBF4DE6}" srcOrd="1" destOrd="0" presId="urn:microsoft.com/office/officeart/2005/8/layout/orgChart1"/>
    <dgm:cxn modelId="{C99C7F90-1EAD-4BAE-AE64-8CBE5C137574}" type="presOf" srcId="{9521596E-89DA-4B8F-BE03-93A125CF01C7}" destId="{23ED5C9F-EA46-48BB-AE4C-0482DA130CE3}" srcOrd="0" destOrd="0" presId="urn:microsoft.com/office/officeart/2005/8/layout/orgChart1"/>
    <dgm:cxn modelId="{A51F712B-C2D6-4D86-86BA-59D0D4E8C534}" type="presOf" srcId="{FB2F2610-C336-4264-8E8E-6DFF87AA2A45}" destId="{9081F368-AED9-4EEA-B63C-4A84E047356C}" srcOrd="0" destOrd="0" presId="urn:microsoft.com/office/officeart/2005/8/layout/orgChart1"/>
    <dgm:cxn modelId="{04D746E3-7208-46F2-A207-387D7A1B0B6B}" type="presOf" srcId="{6D526324-AFD0-45C1-908B-C69AC60E98E7}" destId="{EEF225E4-37B8-4772-8AB5-B5965EBE75CF}" srcOrd="0" destOrd="0" presId="urn:microsoft.com/office/officeart/2005/8/layout/orgChart1"/>
    <dgm:cxn modelId="{0741A325-5AD8-48BF-B4D1-2AB1C6938C82}" type="presOf" srcId="{D5266627-343A-40E3-ADEA-C495C19DC224}" destId="{E3BE77AE-3FDF-4962-8978-05934C3AFCB9}" srcOrd="0" destOrd="0" presId="urn:microsoft.com/office/officeart/2005/8/layout/orgChart1"/>
    <dgm:cxn modelId="{57999FF2-60CD-421D-8DEB-D6CC1055E0D3}" type="presOf" srcId="{C1A01D60-76F1-437F-92DC-AB6A43FEB756}" destId="{1DF89D0F-FEC0-435D-9D12-82C11C2142B7}" srcOrd="0" destOrd="0" presId="urn:microsoft.com/office/officeart/2005/8/layout/orgChart1"/>
    <dgm:cxn modelId="{47722DAA-BCEA-4651-AE7A-0E710A4F2A48}" type="presOf" srcId="{949B7278-0EC6-4AEB-B3B8-329E88B95040}" destId="{E6A3F50A-8640-4B4D-B60E-95182F9F9BBA}" srcOrd="0" destOrd="0" presId="urn:microsoft.com/office/officeart/2005/8/layout/orgChart1"/>
    <dgm:cxn modelId="{223E63CA-14C9-4AD0-AC64-E5F39371DF9F}" type="presOf" srcId="{12A6E1EB-3F5A-411C-BC99-8086101EAD56}" destId="{E0F5BFAB-ED4C-4828-A545-1DFC0B65600C}" srcOrd="0" destOrd="0" presId="urn:microsoft.com/office/officeart/2005/8/layout/orgChart1"/>
    <dgm:cxn modelId="{F6779E5C-CE68-4211-8C6F-0F631E76C506}" type="presOf" srcId="{949B7278-0EC6-4AEB-B3B8-329E88B95040}" destId="{A0F00379-50CD-41DE-AB83-D13E0E3C26B2}" srcOrd="1" destOrd="0" presId="urn:microsoft.com/office/officeart/2005/8/layout/orgChart1"/>
    <dgm:cxn modelId="{1C83E340-1BA4-46A0-9660-91AD085BB753}" type="presOf" srcId="{FB2F2610-C336-4264-8E8E-6DFF87AA2A45}" destId="{35B993F3-BAA3-4D5C-A297-C42929705AE2}" srcOrd="1" destOrd="0" presId="urn:microsoft.com/office/officeart/2005/8/layout/orgChart1"/>
    <dgm:cxn modelId="{93254313-E687-404D-803F-5BAF8791D59F}" type="presOf" srcId="{865CFC4C-797D-44DE-BCAE-10DF05C74F3A}" destId="{529D6F25-0B19-4D80-A4EE-A9F7724973C2}" srcOrd="0" destOrd="0" presId="urn:microsoft.com/office/officeart/2005/8/layout/orgChart1"/>
    <dgm:cxn modelId="{65F66302-8757-4DF4-93B8-4D72E4BB71D6}" type="presOf" srcId="{81A15FD0-9DF0-4D07-A0BA-872F4F028284}" destId="{068749F2-F3D0-41A1-BC84-30ECA7D554D5}" srcOrd="0" destOrd="0" presId="urn:microsoft.com/office/officeart/2005/8/layout/orgChart1"/>
    <dgm:cxn modelId="{8C3C34C5-6640-4455-BB55-98DD2818B4FB}" type="presOf" srcId="{B4806580-6A00-4191-9D65-14ABCAFF9A18}" destId="{AFAFB34C-B9B4-4351-BBE4-E00CCDF627D3}" srcOrd="0" destOrd="0" presId="urn:microsoft.com/office/officeart/2005/8/layout/orgChart1"/>
    <dgm:cxn modelId="{BE076A76-5B6A-4ABA-A2EA-0D6B331D7AEB}" type="presParOf" srcId="{23ED5C9F-EA46-48BB-AE4C-0482DA130CE3}" destId="{96B4F01F-1E6C-4F62-95FD-D5F157F7DD03}" srcOrd="0" destOrd="0" presId="urn:microsoft.com/office/officeart/2005/8/layout/orgChart1"/>
    <dgm:cxn modelId="{79C52456-24AE-4E0A-BCD0-C69AA7356A8D}" type="presParOf" srcId="{96B4F01F-1E6C-4F62-95FD-D5F157F7DD03}" destId="{1E4A6795-8B6A-4D0D-8E4A-0AE1F09328E5}" srcOrd="0" destOrd="0" presId="urn:microsoft.com/office/officeart/2005/8/layout/orgChart1"/>
    <dgm:cxn modelId="{D4A6C573-64AA-4092-A066-258B46B87F96}" type="presParOf" srcId="{1E4A6795-8B6A-4D0D-8E4A-0AE1F09328E5}" destId="{529D6F25-0B19-4D80-A4EE-A9F7724973C2}" srcOrd="0" destOrd="0" presId="urn:microsoft.com/office/officeart/2005/8/layout/orgChart1"/>
    <dgm:cxn modelId="{286F38E3-4278-4030-9C7E-8C218CFE02F8}" type="presParOf" srcId="{1E4A6795-8B6A-4D0D-8E4A-0AE1F09328E5}" destId="{5D9C620B-F644-4C63-94E4-5AA7F628F994}" srcOrd="1" destOrd="0" presId="urn:microsoft.com/office/officeart/2005/8/layout/orgChart1"/>
    <dgm:cxn modelId="{7E57C9E2-989D-4B31-845C-27B72B0B12EE}" type="presParOf" srcId="{96B4F01F-1E6C-4F62-95FD-D5F157F7DD03}" destId="{211D9079-B7F8-47F4-9234-C42189B4CAA6}" srcOrd="1" destOrd="0" presId="urn:microsoft.com/office/officeart/2005/8/layout/orgChart1"/>
    <dgm:cxn modelId="{98D2FCB5-77A7-4FBE-BE67-E9E28D61012B}" type="presParOf" srcId="{211D9079-B7F8-47F4-9234-C42189B4CAA6}" destId="{E3BE77AE-3FDF-4962-8978-05934C3AFCB9}" srcOrd="0" destOrd="0" presId="urn:microsoft.com/office/officeart/2005/8/layout/orgChart1"/>
    <dgm:cxn modelId="{C32C49B0-314A-4BDD-9BE3-314AE74D88A5}" type="presParOf" srcId="{211D9079-B7F8-47F4-9234-C42189B4CAA6}" destId="{E7D3DD7E-18D7-47D4-BCDE-B9D5C4F194E4}" srcOrd="1" destOrd="0" presId="urn:microsoft.com/office/officeart/2005/8/layout/orgChart1"/>
    <dgm:cxn modelId="{AAE0A444-6B09-4917-8B2C-A20EF5856417}" type="presParOf" srcId="{E7D3DD7E-18D7-47D4-BCDE-B9D5C4F194E4}" destId="{AD78A9A8-2F91-4B47-8103-7FAC881E4BBD}" srcOrd="0" destOrd="0" presId="urn:microsoft.com/office/officeart/2005/8/layout/orgChart1"/>
    <dgm:cxn modelId="{91CF4CED-499E-4551-B7F2-A19150611823}" type="presParOf" srcId="{AD78A9A8-2F91-4B47-8103-7FAC881E4BBD}" destId="{242CB576-0B5C-414C-B7F9-87DEB8572E99}" srcOrd="0" destOrd="0" presId="urn:microsoft.com/office/officeart/2005/8/layout/orgChart1"/>
    <dgm:cxn modelId="{CA3FFCF5-5922-4032-8944-B3BDB5927717}" type="presParOf" srcId="{AD78A9A8-2F91-4B47-8103-7FAC881E4BBD}" destId="{3BD78164-F8F5-4DDE-AFDF-15706352E717}" srcOrd="1" destOrd="0" presId="urn:microsoft.com/office/officeart/2005/8/layout/orgChart1"/>
    <dgm:cxn modelId="{E3B9EACD-818B-499E-882D-683E2924532D}" type="presParOf" srcId="{E7D3DD7E-18D7-47D4-BCDE-B9D5C4F194E4}" destId="{A78DBE24-BF24-4F14-B132-EF3F53B29CEE}" srcOrd="1" destOrd="0" presId="urn:microsoft.com/office/officeart/2005/8/layout/orgChart1"/>
    <dgm:cxn modelId="{88831A62-967F-4F56-877E-A085E9AD207A}" type="presParOf" srcId="{E7D3DD7E-18D7-47D4-BCDE-B9D5C4F194E4}" destId="{2525E2C7-3AE6-4D8D-89F8-EB4DFD2A1EE4}" srcOrd="2" destOrd="0" presId="urn:microsoft.com/office/officeart/2005/8/layout/orgChart1"/>
    <dgm:cxn modelId="{61ABEF03-EC75-4F4E-9E60-DC8BE9386874}" type="presParOf" srcId="{211D9079-B7F8-47F4-9234-C42189B4CAA6}" destId="{068749F2-F3D0-41A1-BC84-30ECA7D554D5}" srcOrd="2" destOrd="0" presId="urn:microsoft.com/office/officeart/2005/8/layout/orgChart1"/>
    <dgm:cxn modelId="{EEF4EB40-D9D4-46BD-A7C3-2E15C9D2761C}" type="presParOf" srcId="{211D9079-B7F8-47F4-9234-C42189B4CAA6}" destId="{E572435F-0180-4D0F-8614-DF90870F8322}" srcOrd="3" destOrd="0" presId="urn:microsoft.com/office/officeart/2005/8/layout/orgChart1"/>
    <dgm:cxn modelId="{A05AAF37-9BAB-4B05-BD9E-18786D8F7C86}" type="presParOf" srcId="{E572435F-0180-4D0F-8614-DF90870F8322}" destId="{7B6347D4-AAEF-446E-99AC-B8FB4B935B6C}" srcOrd="0" destOrd="0" presId="urn:microsoft.com/office/officeart/2005/8/layout/orgChart1"/>
    <dgm:cxn modelId="{5E884423-9922-425A-B1CE-E633AF1E5E73}" type="presParOf" srcId="{7B6347D4-AAEF-446E-99AC-B8FB4B935B6C}" destId="{89084ED6-47FA-4C89-9C6A-970B20D52B6C}" srcOrd="0" destOrd="0" presId="urn:microsoft.com/office/officeart/2005/8/layout/orgChart1"/>
    <dgm:cxn modelId="{F8A53EF5-7945-4DA0-9BF4-5F137ECAD136}" type="presParOf" srcId="{7B6347D4-AAEF-446E-99AC-B8FB4B935B6C}" destId="{0E087583-5EAC-45AE-AD50-BFFF63B66BAF}" srcOrd="1" destOrd="0" presId="urn:microsoft.com/office/officeart/2005/8/layout/orgChart1"/>
    <dgm:cxn modelId="{BE7285C1-8F5E-4CB5-8B88-90B47B709B01}" type="presParOf" srcId="{E572435F-0180-4D0F-8614-DF90870F8322}" destId="{74E3733D-CD94-474B-9A4E-A1B2A719A199}" srcOrd="1" destOrd="0" presId="urn:microsoft.com/office/officeart/2005/8/layout/orgChart1"/>
    <dgm:cxn modelId="{8FDE906D-4707-4D22-93E6-AA8ED9DF3FAF}" type="presParOf" srcId="{E572435F-0180-4D0F-8614-DF90870F8322}" destId="{5E96412A-95E4-4744-9044-737CFF026A0F}" srcOrd="2" destOrd="0" presId="urn:microsoft.com/office/officeart/2005/8/layout/orgChart1"/>
    <dgm:cxn modelId="{A11656B6-5175-4C08-801B-A8AE3F131279}" type="presParOf" srcId="{211D9079-B7F8-47F4-9234-C42189B4CAA6}" destId="{1DF89D0F-FEC0-435D-9D12-82C11C2142B7}" srcOrd="4" destOrd="0" presId="urn:microsoft.com/office/officeart/2005/8/layout/orgChart1"/>
    <dgm:cxn modelId="{62DFD313-2502-4047-9322-9965CDE4289A}" type="presParOf" srcId="{211D9079-B7F8-47F4-9234-C42189B4CAA6}" destId="{54FB0B6B-873B-48C4-81C1-7F31C89739DE}" srcOrd="5" destOrd="0" presId="urn:microsoft.com/office/officeart/2005/8/layout/orgChart1"/>
    <dgm:cxn modelId="{65B5CE90-A49D-462E-95B4-C3007D0CAB68}" type="presParOf" srcId="{54FB0B6B-873B-48C4-81C1-7F31C89739DE}" destId="{7CC1D025-B9AA-49D1-9784-5B4F940D1BB3}" srcOrd="0" destOrd="0" presId="urn:microsoft.com/office/officeart/2005/8/layout/orgChart1"/>
    <dgm:cxn modelId="{DB1BCBD3-D9D3-411D-B67F-0D81EBD1242D}" type="presParOf" srcId="{7CC1D025-B9AA-49D1-9784-5B4F940D1BB3}" destId="{A35C0E49-E9D6-41A8-82AE-4799FD882DCD}" srcOrd="0" destOrd="0" presId="urn:microsoft.com/office/officeart/2005/8/layout/orgChart1"/>
    <dgm:cxn modelId="{14F095D9-5339-462B-8E51-FB416247C192}" type="presParOf" srcId="{7CC1D025-B9AA-49D1-9784-5B4F940D1BB3}" destId="{0DCFF80A-983A-418F-9A8E-B7ADDCD541C7}" srcOrd="1" destOrd="0" presId="urn:microsoft.com/office/officeart/2005/8/layout/orgChart1"/>
    <dgm:cxn modelId="{36A74260-A8BA-49A6-B5A2-4B0BB9D984B2}" type="presParOf" srcId="{54FB0B6B-873B-48C4-81C1-7F31C89739DE}" destId="{2774F1DD-C164-4166-9732-10680D7AB025}" srcOrd="1" destOrd="0" presId="urn:microsoft.com/office/officeart/2005/8/layout/orgChart1"/>
    <dgm:cxn modelId="{2999F59A-8FCC-44EF-A54D-E2D78DADDA35}" type="presParOf" srcId="{54FB0B6B-873B-48C4-81C1-7F31C89739DE}" destId="{C5228811-60F2-4D48-B3F0-33D698643AF8}" srcOrd="2" destOrd="0" presId="urn:microsoft.com/office/officeart/2005/8/layout/orgChart1"/>
    <dgm:cxn modelId="{82DEED2D-A467-4F71-B3E4-DAD15EA3FD93}" type="presParOf" srcId="{211D9079-B7F8-47F4-9234-C42189B4CAA6}" destId="{8B1366F3-BBEB-41FD-96EE-3B2FCF7114E1}" srcOrd="6" destOrd="0" presId="urn:microsoft.com/office/officeart/2005/8/layout/orgChart1"/>
    <dgm:cxn modelId="{A224AB09-192B-4171-8C47-55A33382D3AD}" type="presParOf" srcId="{211D9079-B7F8-47F4-9234-C42189B4CAA6}" destId="{0D9720A0-84CE-4937-8B3C-DB6AD2442FC8}" srcOrd="7" destOrd="0" presId="urn:microsoft.com/office/officeart/2005/8/layout/orgChart1"/>
    <dgm:cxn modelId="{F43CD08F-4C1E-4DB7-BB52-BE1BE0465995}" type="presParOf" srcId="{0D9720A0-84CE-4937-8B3C-DB6AD2442FC8}" destId="{1A2AF68D-E9CC-479D-8461-81244ACB5694}" srcOrd="0" destOrd="0" presId="urn:microsoft.com/office/officeart/2005/8/layout/orgChart1"/>
    <dgm:cxn modelId="{250FCE9B-B5EF-43AE-BC17-A2E4941ABB9B}" type="presParOf" srcId="{1A2AF68D-E9CC-479D-8461-81244ACB5694}" destId="{9081F368-AED9-4EEA-B63C-4A84E047356C}" srcOrd="0" destOrd="0" presId="urn:microsoft.com/office/officeart/2005/8/layout/orgChart1"/>
    <dgm:cxn modelId="{A4D06AE4-AC0A-4147-9ABC-9A1411A77F76}" type="presParOf" srcId="{1A2AF68D-E9CC-479D-8461-81244ACB5694}" destId="{35B993F3-BAA3-4D5C-A297-C42929705AE2}" srcOrd="1" destOrd="0" presId="urn:microsoft.com/office/officeart/2005/8/layout/orgChart1"/>
    <dgm:cxn modelId="{77FE31D0-DECA-4D43-A133-3AB62CEC3A3D}" type="presParOf" srcId="{0D9720A0-84CE-4937-8B3C-DB6AD2442FC8}" destId="{472D4B13-BCF4-45F8-B246-2A5B5122F7C8}" srcOrd="1" destOrd="0" presId="urn:microsoft.com/office/officeart/2005/8/layout/orgChart1"/>
    <dgm:cxn modelId="{B3ABAC3F-5FED-4E2A-B813-C9FD96622085}" type="presParOf" srcId="{0D9720A0-84CE-4937-8B3C-DB6AD2442FC8}" destId="{ADA2DF98-7E83-4D5C-B17F-0F1F1278B578}" srcOrd="2" destOrd="0" presId="urn:microsoft.com/office/officeart/2005/8/layout/orgChart1"/>
    <dgm:cxn modelId="{6A860828-B96D-4084-98B8-1602B2CDC994}" type="presParOf" srcId="{211D9079-B7F8-47F4-9234-C42189B4CAA6}" destId="{E0F5BFAB-ED4C-4828-A545-1DFC0B65600C}" srcOrd="8" destOrd="0" presId="urn:microsoft.com/office/officeart/2005/8/layout/orgChart1"/>
    <dgm:cxn modelId="{6FC855ED-D3F9-48C0-BC1A-8F5BABE84429}" type="presParOf" srcId="{211D9079-B7F8-47F4-9234-C42189B4CAA6}" destId="{4A10C577-CA6F-4FC8-A252-2AF2094F7AC9}" srcOrd="9" destOrd="0" presId="urn:microsoft.com/office/officeart/2005/8/layout/orgChart1"/>
    <dgm:cxn modelId="{96373ECF-C343-4A5D-9659-BC068080BBD1}" type="presParOf" srcId="{4A10C577-CA6F-4FC8-A252-2AF2094F7AC9}" destId="{E5319120-9829-4744-B253-44AEEF64F297}" srcOrd="0" destOrd="0" presId="urn:microsoft.com/office/officeart/2005/8/layout/orgChart1"/>
    <dgm:cxn modelId="{349CA937-BBB3-4115-A3E6-96B009F7AD13}" type="presParOf" srcId="{E5319120-9829-4744-B253-44AEEF64F297}" destId="{AFAFB34C-B9B4-4351-BBE4-E00CCDF627D3}" srcOrd="0" destOrd="0" presId="urn:microsoft.com/office/officeart/2005/8/layout/orgChart1"/>
    <dgm:cxn modelId="{23F57BD3-B557-4E53-B654-4A7586AC6CF4}" type="presParOf" srcId="{E5319120-9829-4744-B253-44AEEF64F297}" destId="{E874D27A-0583-461F-B156-B623FCBF4DE6}" srcOrd="1" destOrd="0" presId="urn:microsoft.com/office/officeart/2005/8/layout/orgChart1"/>
    <dgm:cxn modelId="{33013D9A-6580-458C-9410-3E29BFCDD017}" type="presParOf" srcId="{4A10C577-CA6F-4FC8-A252-2AF2094F7AC9}" destId="{E82B80CD-2686-4AAB-AF7A-6D2ADF1343B4}" srcOrd="1" destOrd="0" presId="urn:microsoft.com/office/officeart/2005/8/layout/orgChart1"/>
    <dgm:cxn modelId="{DC465093-16B6-4FFE-8E1A-DD8264CAA2D8}" type="presParOf" srcId="{4A10C577-CA6F-4FC8-A252-2AF2094F7AC9}" destId="{F04462CA-396E-4314-B996-2DB4E4794AAC}" srcOrd="2" destOrd="0" presId="urn:microsoft.com/office/officeart/2005/8/layout/orgChart1"/>
    <dgm:cxn modelId="{186BC511-C68C-432A-9839-78E6F79C86DF}" type="presParOf" srcId="{96B4F01F-1E6C-4F62-95FD-D5F157F7DD03}" destId="{89D82B6C-1DB3-4939-A12F-4E4856E1508B}" srcOrd="2" destOrd="0" presId="urn:microsoft.com/office/officeart/2005/8/layout/orgChart1"/>
    <dgm:cxn modelId="{F8204313-B0E0-417B-93C9-8FCA69EAD408}" type="presParOf" srcId="{89D82B6C-1DB3-4939-A12F-4E4856E1508B}" destId="{EEF225E4-37B8-4772-8AB5-B5965EBE75CF}" srcOrd="0" destOrd="0" presId="urn:microsoft.com/office/officeart/2005/8/layout/orgChart1"/>
    <dgm:cxn modelId="{E0C68E03-2349-4FAC-BB21-3279F5858368}" type="presParOf" srcId="{89D82B6C-1DB3-4939-A12F-4E4856E1508B}" destId="{5984A38D-E66D-4476-A765-EBD8CBFF13E7}" srcOrd="1" destOrd="0" presId="urn:microsoft.com/office/officeart/2005/8/layout/orgChart1"/>
    <dgm:cxn modelId="{9061781C-7276-450D-AA09-104C6DD5571B}" type="presParOf" srcId="{5984A38D-E66D-4476-A765-EBD8CBFF13E7}" destId="{557F3891-54EB-4759-9800-8F72B9E54E9C}" srcOrd="0" destOrd="0" presId="urn:microsoft.com/office/officeart/2005/8/layout/orgChart1"/>
    <dgm:cxn modelId="{741B5D41-B400-4EAB-B9B7-C9203873FB09}" type="presParOf" srcId="{557F3891-54EB-4759-9800-8F72B9E54E9C}" destId="{E6A3F50A-8640-4B4D-B60E-95182F9F9BBA}" srcOrd="0" destOrd="0" presId="urn:microsoft.com/office/officeart/2005/8/layout/orgChart1"/>
    <dgm:cxn modelId="{05C1009A-A919-4596-968B-1589BDAF2238}" type="presParOf" srcId="{557F3891-54EB-4759-9800-8F72B9E54E9C}" destId="{A0F00379-50CD-41DE-AB83-D13E0E3C26B2}" srcOrd="1" destOrd="0" presId="urn:microsoft.com/office/officeart/2005/8/layout/orgChart1"/>
    <dgm:cxn modelId="{A0B79CC4-6526-4117-96A7-2D026D9FA013}" type="presParOf" srcId="{5984A38D-E66D-4476-A765-EBD8CBFF13E7}" destId="{09773A60-C8B7-4B2F-A85E-8A74FDF089F6}" srcOrd="1" destOrd="0" presId="urn:microsoft.com/office/officeart/2005/8/layout/orgChart1"/>
    <dgm:cxn modelId="{8C78B00C-959A-4763-88AC-A3BD10709A74}" type="presParOf" srcId="{5984A38D-E66D-4476-A765-EBD8CBFF13E7}" destId="{AA172F8B-0FCA-4DF2-84DB-B63F11BF86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5F290B-BF16-440C-92B9-A04EE60315F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2B22C69-8182-4DC6-AE65-6DDA35697BCC}">
      <dgm:prSet phldrT="[Text]"/>
      <dgm:spPr/>
      <dgm:t>
        <a:bodyPr/>
        <a:lstStyle/>
        <a:p>
          <a:r>
            <a:rPr lang="en-GB" dirty="0" smtClean="0"/>
            <a:t>Portfolio Director</a:t>
          </a:r>
          <a:endParaRPr lang="en-GB" dirty="0"/>
        </a:p>
      </dgm:t>
    </dgm:pt>
    <dgm:pt modelId="{C38DBD03-EA65-424C-A96E-B1D1A9311C19}" type="parTrans" cxnId="{F9C5024B-A33D-407F-84E0-0825A4E51B3D}">
      <dgm:prSet/>
      <dgm:spPr/>
      <dgm:t>
        <a:bodyPr/>
        <a:lstStyle/>
        <a:p>
          <a:endParaRPr lang="en-GB"/>
        </a:p>
      </dgm:t>
    </dgm:pt>
    <dgm:pt modelId="{50DDE6DA-A424-4A69-B273-1C2BB9D8609A}" type="sibTrans" cxnId="{F9C5024B-A33D-407F-84E0-0825A4E51B3D}">
      <dgm:prSet/>
      <dgm:spPr/>
      <dgm:t>
        <a:bodyPr/>
        <a:lstStyle/>
        <a:p>
          <a:endParaRPr lang="en-GB"/>
        </a:p>
      </dgm:t>
    </dgm:pt>
    <dgm:pt modelId="{D99D0A1C-5F0F-498B-BEF1-3F851C49974E}" type="asst">
      <dgm:prSet phldrT="[Text]"/>
      <dgm:spPr/>
      <dgm:t>
        <a:bodyPr/>
        <a:lstStyle/>
        <a:p>
          <a:r>
            <a:rPr lang="en-GB" dirty="0" smtClean="0"/>
            <a:t>Departmental Administrator (shared with CD)</a:t>
          </a:r>
          <a:endParaRPr lang="en-GB" dirty="0"/>
        </a:p>
      </dgm:t>
    </dgm:pt>
    <dgm:pt modelId="{5195E46F-E711-48E9-9FB9-AB6FB110890B}" type="parTrans" cxnId="{680C1B06-56B8-4DBD-9706-D9C6DE8F1491}">
      <dgm:prSet/>
      <dgm:spPr/>
      <dgm:t>
        <a:bodyPr/>
        <a:lstStyle/>
        <a:p>
          <a:endParaRPr lang="en-GB"/>
        </a:p>
      </dgm:t>
    </dgm:pt>
    <dgm:pt modelId="{760FD85F-7C14-4042-9AF8-BF4B747240AA}" type="sibTrans" cxnId="{680C1B06-56B8-4DBD-9706-D9C6DE8F1491}">
      <dgm:prSet/>
      <dgm:spPr/>
      <dgm:t>
        <a:bodyPr/>
        <a:lstStyle/>
        <a:p>
          <a:endParaRPr lang="en-GB"/>
        </a:p>
      </dgm:t>
    </dgm:pt>
    <dgm:pt modelId="{6418DCE3-8337-4D82-91D3-A75CEBAB26F9}">
      <dgm:prSet phldrT="[Text]"/>
      <dgm:spPr/>
      <dgm:t>
        <a:bodyPr/>
        <a:lstStyle/>
        <a:p>
          <a:r>
            <a:rPr lang="en-GB" dirty="0" smtClean="0"/>
            <a:t>Portfolio Manager</a:t>
          </a:r>
          <a:endParaRPr lang="en-GB" dirty="0"/>
        </a:p>
      </dgm:t>
    </dgm:pt>
    <dgm:pt modelId="{A7C43427-554D-4033-84D5-B18FBE2C4973}" type="parTrans" cxnId="{42F91B84-7ED4-4DC3-BF07-E79A5182E515}">
      <dgm:prSet/>
      <dgm:spPr/>
      <dgm:t>
        <a:bodyPr/>
        <a:lstStyle/>
        <a:p>
          <a:endParaRPr lang="en-GB"/>
        </a:p>
      </dgm:t>
    </dgm:pt>
    <dgm:pt modelId="{2AB1347D-788B-4BB4-975A-97E22F043BBF}" type="sibTrans" cxnId="{42F91B84-7ED4-4DC3-BF07-E79A5182E515}">
      <dgm:prSet/>
      <dgm:spPr/>
      <dgm:t>
        <a:bodyPr/>
        <a:lstStyle/>
        <a:p>
          <a:endParaRPr lang="en-GB"/>
        </a:p>
      </dgm:t>
    </dgm:pt>
    <dgm:pt modelId="{6D6E817A-4A45-4A6A-B8CC-9D44F387D807}">
      <dgm:prSet/>
      <dgm:spPr/>
      <dgm:t>
        <a:bodyPr/>
        <a:lstStyle/>
        <a:p>
          <a:r>
            <a:rPr lang="en-GB" dirty="0" smtClean="0"/>
            <a:t>Portfolio Manager</a:t>
          </a:r>
          <a:endParaRPr lang="en-GB" dirty="0"/>
        </a:p>
      </dgm:t>
    </dgm:pt>
    <dgm:pt modelId="{6923A21A-57E1-4BE0-BAD6-02E7DD77B69F}" type="parTrans" cxnId="{B2630B2D-E994-423E-952D-18C1A3B76586}">
      <dgm:prSet/>
      <dgm:spPr/>
      <dgm:t>
        <a:bodyPr/>
        <a:lstStyle/>
        <a:p>
          <a:endParaRPr lang="en-GB"/>
        </a:p>
      </dgm:t>
    </dgm:pt>
    <dgm:pt modelId="{6B066CC4-686F-465D-AACC-7929DDA78F55}" type="sibTrans" cxnId="{B2630B2D-E994-423E-952D-18C1A3B76586}">
      <dgm:prSet/>
      <dgm:spPr/>
      <dgm:t>
        <a:bodyPr/>
        <a:lstStyle/>
        <a:p>
          <a:endParaRPr lang="en-GB"/>
        </a:p>
      </dgm:t>
    </dgm:pt>
    <dgm:pt modelId="{0C929E68-2E95-4306-BC28-602EB2354D60}">
      <dgm:prSet/>
      <dgm:spPr/>
      <dgm:t>
        <a:bodyPr/>
        <a:lstStyle/>
        <a:p>
          <a:r>
            <a:rPr lang="en-GB" dirty="0" smtClean="0"/>
            <a:t>Portfolio  Manager</a:t>
          </a:r>
          <a:endParaRPr lang="en-GB" dirty="0"/>
        </a:p>
      </dgm:t>
    </dgm:pt>
    <dgm:pt modelId="{68518C0E-4DF9-47B9-AD15-5B6E3DD963D3}" type="parTrans" cxnId="{AA7FAA7E-2F96-4578-82CC-3621B86056B4}">
      <dgm:prSet/>
      <dgm:spPr/>
      <dgm:t>
        <a:bodyPr/>
        <a:lstStyle/>
        <a:p>
          <a:endParaRPr lang="en-GB"/>
        </a:p>
      </dgm:t>
    </dgm:pt>
    <dgm:pt modelId="{30C61533-96E3-40CB-9636-63AF97EC8B76}" type="sibTrans" cxnId="{AA7FAA7E-2F96-4578-82CC-3621B86056B4}">
      <dgm:prSet/>
      <dgm:spPr/>
      <dgm:t>
        <a:bodyPr/>
        <a:lstStyle/>
        <a:p>
          <a:endParaRPr lang="en-GB"/>
        </a:p>
      </dgm:t>
    </dgm:pt>
    <dgm:pt modelId="{4370A5D8-8019-4285-A098-7D3FD6FD4783}" type="pres">
      <dgm:prSet presAssocID="{A75F290B-BF16-440C-92B9-A04EE60315F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C576E5E6-8DD0-42E3-B85C-E3A11B26B20B}" type="pres">
      <dgm:prSet presAssocID="{E2B22C69-8182-4DC6-AE65-6DDA35697BCC}" presName="hierRoot1" presStyleCnt="0">
        <dgm:presLayoutVars>
          <dgm:hierBranch val="init"/>
        </dgm:presLayoutVars>
      </dgm:prSet>
      <dgm:spPr/>
    </dgm:pt>
    <dgm:pt modelId="{D34C38E3-6405-46BF-B3EC-AA70DE75D70A}" type="pres">
      <dgm:prSet presAssocID="{E2B22C69-8182-4DC6-AE65-6DDA35697BCC}" presName="rootComposite1" presStyleCnt="0"/>
      <dgm:spPr/>
    </dgm:pt>
    <dgm:pt modelId="{5E719125-15DA-4643-8068-1199ADC07ADD}" type="pres">
      <dgm:prSet presAssocID="{E2B22C69-8182-4DC6-AE65-6DDA35697BC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CE717C9-D5AB-4D11-B390-2E2122767A5B}" type="pres">
      <dgm:prSet presAssocID="{E2B22C69-8182-4DC6-AE65-6DDA35697BCC}" presName="rootConnector1" presStyleLbl="node1" presStyleIdx="0" presStyleCnt="0"/>
      <dgm:spPr/>
      <dgm:t>
        <a:bodyPr/>
        <a:lstStyle/>
        <a:p>
          <a:endParaRPr lang="en-GB"/>
        </a:p>
      </dgm:t>
    </dgm:pt>
    <dgm:pt modelId="{62745FF4-7F1E-4549-B502-B875CDE05DA3}" type="pres">
      <dgm:prSet presAssocID="{E2B22C69-8182-4DC6-AE65-6DDA35697BCC}" presName="hierChild2" presStyleCnt="0"/>
      <dgm:spPr/>
    </dgm:pt>
    <dgm:pt modelId="{5015ECB9-301D-4649-A813-7832F1130742}" type="pres">
      <dgm:prSet presAssocID="{A7C43427-554D-4033-84D5-B18FBE2C4973}" presName="Name37" presStyleLbl="parChTrans1D2" presStyleIdx="0" presStyleCnt="4"/>
      <dgm:spPr/>
      <dgm:t>
        <a:bodyPr/>
        <a:lstStyle/>
        <a:p>
          <a:endParaRPr lang="en-GB"/>
        </a:p>
      </dgm:t>
    </dgm:pt>
    <dgm:pt modelId="{77A1F67F-304D-4D82-A8AB-E4CFB5716FDB}" type="pres">
      <dgm:prSet presAssocID="{6418DCE3-8337-4D82-91D3-A75CEBAB26F9}" presName="hierRoot2" presStyleCnt="0">
        <dgm:presLayoutVars>
          <dgm:hierBranch val="init"/>
        </dgm:presLayoutVars>
      </dgm:prSet>
      <dgm:spPr/>
    </dgm:pt>
    <dgm:pt modelId="{23A83889-5C6A-447B-B7CC-B09A1E39F071}" type="pres">
      <dgm:prSet presAssocID="{6418DCE3-8337-4D82-91D3-A75CEBAB26F9}" presName="rootComposite" presStyleCnt="0"/>
      <dgm:spPr/>
    </dgm:pt>
    <dgm:pt modelId="{D833415B-64AB-48D3-8D36-A8DDCDFF5785}" type="pres">
      <dgm:prSet presAssocID="{6418DCE3-8337-4D82-91D3-A75CEBAB26F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6CF9C73-C238-4C27-BDC7-243F68B2E08E}" type="pres">
      <dgm:prSet presAssocID="{6418DCE3-8337-4D82-91D3-A75CEBAB26F9}" presName="rootConnector" presStyleLbl="node2" presStyleIdx="0" presStyleCnt="3"/>
      <dgm:spPr/>
      <dgm:t>
        <a:bodyPr/>
        <a:lstStyle/>
        <a:p>
          <a:endParaRPr lang="en-GB"/>
        </a:p>
      </dgm:t>
    </dgm:pt>
    <dgm:pt modelId="{E103BC71-3FDF-4E37-ACFF-64DBD40E0E22}" type="pres">
      <dgm:prSet presAssocID="{6418DCE3-8337-4D82-91D3-A75CEBAB26F9}" presName="hierChild4" presStyleCnt="0"/>
      <dgm:spPr/>
    </dgm:pt>
    <dgm:pt modelId="{D369868F-1B8A-4A74-B400-4681C0247C40}" type="pres">
      <dgm:prSet presAssocID="{6418DCE3-8337-4D82-91D3-A75CEBAB26F9}" presName="hierChild5" presStyleCnt="0"/>
      <dgm:spPr/>
    </dgm:pt>
    <dgm:pt modelId="{44790D56-B2CD-455D-9A81-8B271658BDDB}" type="pres">
      <dgm:prSet presAssocID="{68518C0E-4DF9-47B9-AD15-5B6E3DD963D3}" presName="Name37" presStyleLbl="parChTrans1D2" presStyleIdx="1" presStyleCnt="4"/>
      <dgm:spPr/>
      <dgm:t>
        <a:bodyPr/>
        <a:lstStyle/>
        <a:p>
          <a:endParaRPr lang="en-GB"/>
        </a:p>
      </dgm:t>
    </dgm:pt>
    <dgm:pt modelId="{EA508CB8-BE34-49D5-8327-38D32792C918}" type="pres">
      <dgm:prSet presAssocID="{0C929E68-2E95-4306-BC28-602EB2354D60}" presName="hierRoot2" presStyleCnt="0">
        <dgm:presLayoutVars>
          <dgm:hierBranch val="init"/>
        </dgm:presLayoutVars>
      </dgm:prSet>
      <dgm:spPr/>
    </dgm:pt>
    <dgm:pt modelId="{6F50ABFC-4FC5-42D3-83F3-23F0513C7151}" type="pres">
      <dgm:prSet presAssocID="{0C929E68-2E95-4306-BC28-602EB2354D60}" presName="rootComposite" presStyleCnt="0"/>
      <dgm:spPr/>
    </dgm:pt>
    <dgm:pt modelId="{733DDE6C-83D5-46D1-88B2-8A76EC306608}" type="pres">
      <dgm:prSet presAssocID="{0C929E68-2E95-4306-BC28-602EB2354D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AA0E20A-9BDB-4A91-AFD1-EE3C151062FF}" type="pres">
      <dgm:prSet presAssocID="{0C929E68-2E95-4306-BC28-602EB2354D60}" presName="rootConnector" presStyleLbl="node2" presStyleIdx="1" presStyleCnt="3"/>
      <dgm:spPr/>
      <dgm:t>
        <a:bodyPr/>
        <a:lstStyle/>
        <a:p>
          <a:endParaRPr lang="en-GB"/>
        </a:p>
      </dgm:t>
    </dgm:pt>
    <dgm:pt modelId="{97332552-CB7D-49CD-AF72-758FB8B90856}" type="pres">
      <dgm:prSet presAssocID="{0C929E68-2E95-4306-BC28-602EB2354D60}" presName="hierChild4" presStyleCnt="0"/>
      <dgm:spPr/>
    </dgm:pt>
    <dgm:pt modelId="{7C9FB4F7-7AED-4406-9F6D-BBF3555CB484}" type="pres">
      <dgm:prSet presAssocID="{0C929E68-2E95-4306-BC28-602EB2354D60}" presName="hierChild5" presStyleCnt="0"/>
      <dgm:spPr/>
    </dgm:pt>
    <dgm:pt modelId="{4F76F008-E863-40DD-972A-4F45FCB24609}" type="pres">
      <dgm:prSet presAssocID="{6923A21A-57E1-4BE0-BAD6-02E7DD77B69F}" presName="Name37" presStyleLbl="parChTrans1D2" presStyleIdx="2" presStyleCnt="4"/>
      <dgm:spPr/>
      <dgm:t>
        <a:bodyPr/>
        <a:lstStyle/>
        <a:p>
          <a:endParaRPr lang="en-GB"/>
        </a:p>
      </dgm:t>
    </dgm:pt>
    <dgm:pt modelId="{C9202F77-71E3-4D47-94BE-361FF340E400}" type="pres">
      <dgm:prSet presAssocID="{6D6E817A-4A45-4A6A-B8CC-9D44F387D807}" presName="hierRoot2" presStyleCnt="0">
        <dgm:presLayoutVars>
          <dgm:hierBranch val="init"/>
        </dgm:presLayoutVars>
      </dgm:prSet>
      <dgm:spPr/>
    </dgm:pt>
    <dgm:pt modelId="{0A1254BB-D0E1-4416-9DD1-556EE0CE44BC}" type="pres">
      <dgm:prSet presAssocID="{6D6E817A-4A45-4A6A-B8CC-9D44F387D807}" presName="rootComposite" presStyleCnt="0"/>
      <dgm:spPr/>
    </dgm:pt>
    <dgm:pt modelId="{422B037B-10B4-4613-93C5-50BBFA57ED16}" type="pres">
      <dgm:prSet presAssocID="{6D6E817A-4A45-4A6A-B8CC-9D44F387D80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502636F-0324-41C1-B55E-5B1E0CDBC7EF}" type="pres">
      <dgm:prSet presAssocID="{6D6E817A-4A45-4A6A-B8CC-9D44F387D807}" presName="rootConnector" presStyleLbl="node2" presStyleIdx="2" presStyleCnt="3"/>
      <dgm:spPr/>
      <dgm:t>
        <a:bodyPr/>
        <a:lstStyle/>
        <a:p>
          <a:endParaRPr lang="en-GB"/>
        </a:p>
      </dgm:t>
    </dgm:pt>
    <dgm:pt modelId="{630ED226-3372-4200-A787-8E0F4EE59DE3}" type="pres">
      <dgm:prSet presAssocID="{6D6E817A-4A45-4A6A-B8CC-9D44F387D807}" presName="hierChild4" presStyleCnt="0"/>
      <dgm:spPr/>
    </dgm:pt>
    <dgm:pt modelId="{F69696F8-4882-4F46-B069-94352376A5F9}" type="pres">
      <dgm:prSet presAssocID="{6D6E817A-4A45-4A6A-B8CC-9D44F387D807}" presName="hierChild5" presStyleCnt="0"/>
      <dgm:spPr/>
    </dgm:pt>
    <dgm:pt modelId="{F18039AA-CCA4-45B7-86B5-0A4681D4DDC2}" type="pres">
      <dgm:prSet presAssocID="{E2B22C69-8182-4DC6-AE65-6DDA35697BCC}" presName="hierChild3" presStyleCnt="0"/>
      <dgm:spPr/>
    </dgm:pt>
    <dgm:pt modelId="{404CB9E2-373B-4171-85E7-91BD0FDABD87}" type="pres">
      <dgm:prSet presAssocID="{5195E46F-E711-48E9-9FB9-AB6FB110890B}" presName="Name111" presStyleLbl="parChTrans1D2" presStyleIdx="3" presStyleCnt="4"/>
      <dgm:spPr/>
      <dgm:t>
        <a:bodyPr/>
        <a:lstStyle/>
        <a:p>
          <a:endParaRPr lang="en-GB"/>
        </a:p>
      </dgm:t>
    </dgm:pt>
    <dgm:pt modelId="{F732F4FE-7521-442A-968F-EEC31FF20CB7}" type="pres">
      <dgm:prSet presAssocID="{D99D0A1C-5F0F-498B-BEF1-3F851C49974E}" presName="hierRoot3" presStyleCnt="0">
        <dgm:presLayoutVars>
          <dgm:hierBranch val="init"/>
        </dgm:presLayoutVars>
      </dgm:prSet>
      <dgm:spPr/>
    </dgm:pt>
    <dgm:pt modelId="{4E6787FE-AA26-4F57-B910-D60964FE4B2E}" type="pres">
      <dgm:prSet presAssocID="{D99D0A1C-5F0F-498B-BEF1-3F851C49974E}" presName="rootComposite3" presStyleCnt="0"/>
      <dgm:spPr/>
    </dgm:pt>
    <dgm:pt modelId="{76AF77AF-0836-4023-9345-488B253B27EE}" type="pres">
      <dgm:prSet presAssocID="{D99D0A1C-5F0F-498B-BEF1-3F851C49974E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15C92B6-E64F-4DE3-A838-D7BE2B5ADAB7}" type="pres">
      <dgm:prSet presAssocID="{D99D0A1C-5F0F-498B-BEF1-3F851C49974E}" presName="rootConnector3" presStyleLbl="asst1" presStyleIdx="0" presStyleCnt="1"/>
      <dgm:spPr/>
      <dgm:t>
        <a:bodyPr/>
        <a:lstStyle/>
        <a:p>
          <a:endParaRPr lang="en-GB"/>
        </a:p>
      </dgm:t>
    </dgm:pt>
    <dgm:pt modelId="{69C6FAC7-ED68-4C0F-8BC8-DC267B32DDD5}" type="pres">
      <dgm:prSet presAssocID="{D99D0A1C-5F0F-498B-BEF1-3F851C49974E}" presName="hierChild6" presStyleCnt="0"/>
      <dgm:spPr/>
    </dgm:pt>
    <dgm:pt modelId="{5EFA1198-7F60-472C-8613-BED97678CD7B}" type="pres">
      <dgm:prSet presAssocID="{D99D0A1C-5F0F-498B-BEF1-3F851C49974E}" presName="hierChild7" presStyleCnt="0"/>
      <dgm:spPr/>
    </dgm:pt>
  </dgm:ptLst>
  <dgm:cxnLst>
    <dgm:cxn modelId="{4A986B92-C642-4DD5-A519-A9F10F02133F}" type="presOf" srcId="{0C929E68-2E95-4306-BC28-602EB2354D60}" destId="{EAA0E20A-9BDB-4A91-AFD1-EE3C151062FF}" srcOrd="1" destOrd="0" presId="urn:microsoft.com/office/officeart/2005/8/layout/orgChart1"/>
    <dgm:cxn modelId="{B2630B2D-E994-423E-952D-18C1A3B76586}" srcId="{E2B22C69-8182-4DC6-AE65-6DDA35697BCC}" destId="{6D6E817A-4A45-4A6A-B8CC-9D44F387D807}" srcOrd="3" destOrd="0" parTransId="{6923A21A-57E1-4BE0-BAD6-02E7DD77B69F}" sibTransId="{6B066CC4-686F-465D-AACC-7929DDA78F55}"/>
    <dgm:cxn modelId="{9E1941AF-B427-4122-93AE-DDE9A1490737}" type="presOf" srcId="{5195E46F-E711-48E9-9FB9-AB6FB110890B}" destId="{404CB9E2-373B-4171-85E7-91BD0FDABD87}" srcOrd="0" destOrd="0" presId="urn:microsoft.com/office/officeart/2005/8/layout/orgChart1"/>
    <dgm:cxn modelId="{E6637DC5-150A-4781-91AF-42768D49AB01}" type="presOf" srcId="{6923A21A-57E1-4BE0-BAD6-02E7DD77B69F}" destId="{4F76F008-E863-40DD-972A-4F45FCB24609}" srcOrd="0" destOrd="0" presId="urn:microsoft.com/office/officeart/2005/8/layout/orgChart1"/>
    <dgm:cxn modelId="{D97DDC7B-5B5D-4E9C-912D-B2514D6F1644}" type="presOf" srcId="{A75F290B-BF16-440C-92B9-A04EE60315F4}" destId="{4370A5D8-8019-4285-A098-7D3FD6FD4783}" srcOrd="0" destOrd="0" presId="urn:microsoft.com/office/officeart/2005/8/layout/orgChart1"/>
    <dgm:cxn modelId="{42F91B84-7ED4-4DC3-BF07-E79A5182E515}" srcId="{E2B22C69-8182-4DC6-AE65-6DDA35697BCC}" destId="{6418DCE3-8337-4D82-91D3-A75CEBAB26F9}" srcOrd="1" destOrd="0" parTransId="{A7C43427-554D-4033-84D5-B18FBE2C4973}" sibTransId="{2AB1347D-788B-4BB4-975A-97E22F043BBF}"/>
    <dgm:cxn modelId="{2672F876-5FDA-4752-847E-6ABD79117576}" type="presOf" srcId="{A7C43427-554D-4033-84D5-B18FBE2C4973}" destId="{5015ECB9-301D-4649-A813-7832F1130742}" srcOrd="0" destOrd="0" presId="urn:microsoft.com/office/officeart/2005/8/layout/orgChart1"/>
    <dgm:cxn modelId="{2AC8DDDF-014B-4C63-8DF1-843A1B8C8701}" type="presOf" srcId="{0C929E68-2E95-4306-BC28-602EB2354D60}" destId="{733DDE6C-83D5-46D1-88B2-8A76EC306608}" srcOrd="0" destOrd="0" presId="urn:microsoft.com/office/officeart/2005/8/layout/orgChart1"/>
    <dgm:cxn modelId="{EE2D9E01-E3B3-4C1A-9D7A-DFE0CE9F97E4}" type="presOf" srcId="{6D6E817A-4A45-4A6A-B8CC-9D44F387D807}" destId="{1502636F-0324-41C1-B55E-5B1E0CDBC7EF}" srcOrd="1" destOrd="0" presId="urn:microsoft.com/office/officeart/2005/8/layout/orgChart1"/>
    <dgm:cxn modelId="{F9C5024B-A33D-407F-84E0-0825A4E51B3D}" srcId="{A75F290B-BF16-440C-92B9-A04EE60315F4}" destId="{E2B22C69-8182-4DC6-AE65-6DDA35697BCC}" srcOrd="0" destOrd="0" parTransId="{C38DBD03-EA65-424C-A96E-B1D1A9311C19}" sibTransId="{50DDE6DA-A424-4A69-B273-1C2BB9D8609A}"/>
    <dgm:cxn modelId="{06448F76-2C25-4B43-8605-F76CDCD6FFF0}" type="presOf" srcId="{D99D0A1C-5F0F-498B-BEF1-3F851C49974E}" destId="{915C92B6-E64F-4DE3-A838-D7BE2B5ADAB7}" srcOrd="1" destOrd="0" presId="urn:microsoft.com/office/officeart/2005/8/layout/orgChart1"/>
    <dgm:cxn modelId="{672650A1-767F-4784-8779-4461F1D549AE}" type="presOf" srcId="{E2B22C69-8182-4DC6-AE65-6DDA35697BCC}" destId="{0CE717C9-D5AB-4D11-B390-2E2122767A5B}" srcOrd="1" destOrd="0" presId="urn:microsoft.com/office/officeart/2005/8/layout/orgChart1"/>
    <dgm:cxn modelId="{AA7FAA7E-2F96-4578-82CC-3621B86056B4}" srcId="{E2B22C69-8182-4DC6-AE65-6DDA35697BCC}" destId="{0C929E68-2E95-4306-BC28-602EB2354D60}" srcOrd="2" destOrd="0" parTransId="{68518C0E-4DF9-47B9-AD15-5B6E3DD963D3}" sibTransId="{30C61533-96E3-40CB-9636-63AF97EC8B76}"/>
    <dgm:cxn modelId="{1DA28490-E63A-4A6F-9EB5-8F79C58BDEC0}" type="presOf" srcId="{6D6E817A-4A45-4A6A-B8CC-9D44F387D807}" destId="{422B037B-10B4-4613-93C5-50BBFA57ED16}" srcOrd="0" destOrd="0" presId="urn:microsoft.com/office/officeart/2005/8/layout/orgChart1"/>
    <dgm:cxn modelId="{CB0E18A5-671F-4EA6-AF02-7AF137AB1F25}" type="presOf" srcId="{6418DCE3-8337-4D82-91D3-A75CEBAB26F9}" destId="{D833415B-64AB-48D3-8D36-A8DDCDFF5785}" srcOrd="0" destOrd="0" presId="urn:microsoft.com/office/officeart/2005/8/layout/orgChart1"/>
    <dgm:cxn modelId="{D46AD62E-963E-432F-B31D-1583CD264D6F}" type="presOf" srcId="{E2B22C69-8182-4DC6-AE65-6DDA35697BCC}" destId="{5E719125-15DA-4643-8068-1199ADC07ADD}" srcOrd="0" destOrd="0" presId="urn:microsoft.com/office/officeart/2005/8/layout/orgChart1"/>
    <dgm:cxn modelId="{F515E6F2-FE69-4ACD-81F4-E27FBC5CA857}" type="presOf" srcId="{D99D0A1C-5F0F-498B-BEF1-3F851C49974E}" destId="{76AF77AF-0836-4023-9345-488B253B27EE}" srcOrd="0" destOrd="0" presId="urn:microsoft.com/office/officeart/2005/8/layout/orgChart1"/>
    <dgm:cxn modelId="{4A27A7D4-56CA-43DE-B819-F12E0B5793C2}" type="presOf" srcId="{6418DCE3-8337-4D82-91D3-A75CEBAB26F9}" destId="{46CF9C73-C238-4C27-BDC7-243F68B2E08E}" srcOrd="1" destOrd="0" presId="urn:microsoft.com/office/officeart/2005/8/layout/orgChart1"/>
    <dgm:cxn modelId="{680C1B06-56B8-4DBD-9706-D9C6DE8F1491}" srcId="{E2B22C69-8182-4DC6-AE65-6DDA35697BCC}" destId="{D99D0A1C-5F0F-498B-BEF1-3F851C49974E}" srcOrd="0" destOrd="0" parTransId="{5195E46F-E711-48E9-9FB9-AB6FB110890B}" sibTransId="{760FD85F-7C14-4042-9AF8-BF4B747240AA}"/>
    <dgm:cxn modelId="{A6BF11C6-C301-40EF-8774-B46F23D14061}" type="presOf" srcId="{68518C0E-4DF9-47B9-AD15-5B6E3DD963D3}" destId="{44790D56-B2CD-455D-9A81-8B271658BDDB}" srcOrd="0" destOrd="0" presId="urn:microsoft.com/office/officeart/2005/8/layout/orgChart1"/>
    <dgm:cxn modelId="{0E87A16B-F2F3-4535-B8F1-A6DC83081407}" type="presParOf" srcId="{4370A5D8-8019-4285-A098-7D3FD6FD4783}" destId="{C576E5E6-8DD0-42E3-B85C-E3A11B26B20B}" srcOrd="0" destOrd="0" presId="urn:microsoft.com/office/officeart/2005/8/layout/orgChart1"/>
    <dgm:cxn modelId="{AAACBD96-BBF4-4383-9FA5-56D4D2D84742}" type="presParOf" srcId="{C576E5E6-8DD0-42E3-B85C-E3A11B26B20B}" destId="{D34C38E3-6405-46BF-B3EC-AA70DE75D70A}" srcOrd="0" destOrd="0" presId="urn:microsoft.com/office/officeart/2005/8/layout/orgChart1"/>
    <dgm:cxn modelId="{A5F0CE9C-788A-4849-8AA1-8A540C37123D}" type="presParOf" srcId="{D34C38E3-6405-46BF-B3EC-AA70DE75D70A}" destId="{5E719125-15DA-4643-8068-1199ADC07ADD}" srcOrd="0" destOrd="0" presId="urn:microsoft.com/office/officeart/2005/8/layout/orgChart1"/>
    <dgm:cxn modelId="{EC337DC6-777A-4E4E-81F1-98A87D8BEA9B}" type="presParOf" srcId="{D34C38E3-6405-46BF-B3EC-AA70DE75D70A}" destId="{0CE717C9-D5AB-4D11-B390-2E2122767A5B}" srcOrd="1" destOrd="0" presId="urn:microsoft.com/office/officeart/2005/8/layout/orgChart1"/>
    <dgm:cxn modelId="{3CAB8316-FF76-445F-914C-E9E0A7720664}" type="presParOf" srcId="{C576E5E6-8DD0-42E3-B85C-E3A11B26B20B}" destId="{62745FF4-7F1E-4549-B502-B875CDE05DA3}" srcOrd="1" destOrd="0" presId="urn:microsoft.com/office/officeart/2005/8/layout/orgChart1"/>
    <dgm:cxn modelId="{4D663DFC-6DE0-4079-8A6F-870606BD1D31}" type="presParOf" srcId="{62745FF4-7F1E-4549-B502-B875CDE05DA3}" destId="{5015ECB9-301D-4649-A813-7832F1130742}" srcOrd="0" destOrd="0" presId="urn:microsoft.com/office/officeart/2005/8/layout/orgChart1"/>
    <dgm:cxn modelId="{99D83EC6-AED8-4F26-AE32-B20F1DA1CB49}" type="presParOf" srcId="{62745FF4-7F1E-4549-B502-B875CDE05DA3}" destId="{77A1F67F-304D-4D82-A8AB-E4CFB5716FDB}" srcOrd="1" destOrd="0" presId="urn:microsoft.com/office/officeart/2005/8/layout/orgChart1"/>
    <dgm:cxn modelId="{2EAB996B-A87F-461E-A14C-92E35104C59C}" type="presParOf" srcId="{77A1F67F-304D-4D82-A8AB-E4CFB5716FDB}" destId="{23A83889-5C6A-447B-B7CC-B09A1E39F071}" srcOrd="0" destOrd="0" presId="urn:microsoft.com/office/officeart/2005/8/layout/orgChart1"/>
    <dgm:cxn modelId="{B37A3875-AF41-4354-AF0F-8990DA54D5A0}" type="presParOf" srcId="{23A83889-5C6A-447B-B7CC-B09A1E39F071}" destId="{D833415B-64AB-48D3-8D36-A8DDCDFF5785}" srcOrd="0" destOrd="0" presId="urn:microsoft.com/office/officeart/2005/8/layout/orgChart1"/>
    <dgm:cxn modelId="{0D77F618-D03B-4950-ADC3-77E465BF5B53}" type="presParOf" srcId="{23A83889-5C6A-447B-B7CC-B09A1E39F071}" destId="{46CF9C73-C238-4C27-BDC7-243F68B2E08E}" srcOrd="1" destOrd="0" presId="urn:microsoft.com/office/officeart/2005/8/layout/orgChart1"/>
    <dgm:cxn modelId="{8D432CFC-3163-46CF-84AD-0BFFD13F5E06}" type="presParOf" srcId="{77A1F67F-304D-4D82-A8AB-E4CFB5716FDB}" destId="{E103BC71-3FDF-4E37-ACFF-64DBD40E0E22}" srcOrd="1" destOrd="0" presId="urn:microsoft.com/office/officeart/2005/8/layout/orgChart1"/>
    <dgm:cxn modelId="{A07ED13D-7131-40E8-8252-7F9911E55CCA}" type="presParOf" srcId="{77A1F67F-304D-4D82-A8AB-E4CFB5716FDB}" destId="{D369868F-1B8A-4A74-B400-4681C0247C40}" srcOrd="2" destOrd="0" presId="urn:microsoft.com/office/officeart/2005/8/layout/orgChart1"/>
    <dgm:cxn modelId="{74833113-D24D-44F0-80AA-7DAB05A61D7D}" type="presParOf" srcId="{62745FF4-7F1E-4549-B502-B875CDE05DA3}" destId="{44790D56-B2CD-455D-9A81-8B271658BDDB}" srcOrd="2" destOrd="0" presId="urn:microsoft.com/office/officeart/2005/8/layout/orgChart1"/>
    <dgm:cxn modelId="{CF00B86F-A8F1-400B-9344-C7F2322AFF2E}" type="presParOf" srcId="{62745FF4-7F1E-4549-B502-B875CDE05DA3}" destId="{EA508CB8-BE34-49D5-8327-38D32792C918}" srcOrd="3" destOrd="0" presId="urn:microsoft.com/office/officeart/2005/8/layout/orgChart1"/>
    <dgm:cxn modelId="{0891AD9C-9BFD-405C-80FB-46623D078B75}" type="presParOf" srcId="{EA508CB8-BE34-49D5-8327-38D32792C918}" destId="{6F50ABFC-4FC5-42D3-83F3-23F0513C7151}" srcOrd="0" destOrd="0" presId="urn:microsoft.com/office/officeart/2005/8/layout/orgChart1"/>
    <dgm:cxn modelId="{844ABDC3-8BB9-404E-8472-704A88A341AD}" type="presParOf" srcId="{6F50ABFC-4FC5-42D3-83F3-23F0513C7151}" destId="{733DDE6C-83D5-46D1-88B2-8A76EC306608}" srcOrd="0" destOrd="0" presId="urn:microsoft.com/office/officeart/2005/8/layout/orgChart1"/>
    <dgm:cxn modelId="{87136988-D56B-4C84-8CD7-1E5669F201CB}" type="presParOf" srcId="{6F50ABFC-4FC5-42D3-83F3-23F0513C7151}" destId="{EAA0E20A-9BDB-4A91-AFD1-EE3C151062FF}" srcOrd="1" destOrd="0" presId="urn:microsoft.com/office/officeart/2005/8/layout/orgChart1"/>
    <dgm:cxn modelId="{75B600DC-F04F-45D5-8362-2DF63F329BEA}" type="presParOf" srcId="{EA508CB8-BE34-49D5-8327-38D32792C918}" destId="{97332552-CB7D-49CD-AF72-758FB8B90856}" srcOrd="1" destOrd="0" presId="urn:microsoft.com/office/officeart/2005/8/layout/orgChart1"/>
    <dgm:cxn modelId="{13AED2B7-7ED0-46E9-BAA5-C2DD18CEE3C8}" type="presParOf" srcId="{EA508CB8-BE34-49D5-8327-38D32792C918}" destId="{7C9FB4F7-7AED-4406-9F6D-BBF3555CB484}" srcOrd="2" destOrd="0" presId="urn:microsoft.com/office/officeart/2005/8/layout/orgChart1"/>
    <dgm:cxn modelId="{1873F578-8CBB-4AC7-BB59-67BE344005BD}" type="presParOf" srcId="{62745FF4-7F1E-4549-B502-B875CDE05DA3}" destId="{4F76F008-E863-40DD-972A-4F45FCB24609}" srcOrd="4" destOrd="0" presId="urn:microsoft.com/office/officeart/2005/8/layout/orgChart1"/>
    <dgm:cxn modelId="{819D4E8A-5672-40A9-94CC-FC1758F9ADB9}" type="presParOf" srcId="{62745FF4-7F1E-4549-B502-B875CDE05DA3}" destId="{C9202F77-71E3-4D47-94BE-361FF340E400}" srcOrd="5" destOrd="0" presId="urn:microsoft.com/office/officeart/2005/8/layout/orgChart1"/>
    <dgm:cxn modelId="{701E2852-F5EE-4821-8004-04EA37EEEA00}" type="presParOf" srcId="{C9202F77-71E3-4D47-94BE-361FF340E400}" destId="{0A1254BB-D0E1-4416-9DD1-556EE0CE44BC}" srcOrd="0" destOrd="0" presId="urn:microsoft.com/office/officeart/2005/8/layout/orgChart1"/>
    <dgm:cxn modelId="{C16CAAF0-C784-4F0A-A261-43CAC2176398}" type="presParOf" srcId="{0A1254BB-D0E1-4416-9DD1-556EE0CE44BC}" destId="{422B037B-10B4-4613-93C5-50BBFA57ED16}" srcOrd="0" destOrd="0" presId="urn:microsoft.com/office/officeart/2005/8/layout/orgChart1"/>
    <dgm:cxn modelId="{B4728412-A240-4CE8-B4A1-FC013D7E2579}" type="presParOf" srcId="{0A1254BB-D0E1-4416-9DD1-556EE0CE44BC}" destId="{1502636F-0324-41C1-B55E-5B1E0CDBC7EF}" srcOrd="1" destOrd="0" presId="urn:microsoft.com/office/officeart/2005/8/layout/orgChart1"/>
    <dgm:cxn modelId="{09C4A516-A106-4612-8501-C8378C2B6CA1}" type="presParOf" srcId="{C9202F77-71E3-4D47-94BE-361FF340E400}" destId="{630ED226-3372-4200-A787-8E0F4EE59DE3}" srcOrd="1" destOrd="0" presId="urn:microsoft.com/office/officeart/2005/8/layout/orgChart1"/>
    <dgm:cxn modelId="{C27FF392-273E-4729-AF0C-05ABC85133FB}" type="presParOf" srcId="{C9202F77-71E3-4D47-94BE-361FF340E400}" destId="{F69696F8-4882-4F46-B069-94352376A5F9}" srcOrd="2" destOrd="0" presId="urn:microsoft.com/office/officeart/2005/8/layout/orgChart1"/>
    <dgm:cxn modelId="{657060CF-0E71-4915-94D5-9C864FD57094}" type="presParOf" srcId="{C576E5E6-8DD0-42E3-B85C-E3A11B26B20B}" destId="{F18039AA-CCA4-45B7-86B5-0A4681D4DDC2}" srcOrd="2" destOrd="0" presId="urn:microsoft.com/office/officeart/2005/8/layout/orgChart1"/>
    <dgm:cxn modelId="{57B5FE5C-43BF-40E6-B4A4-A061E5EDD961}" type="presParOf" srcId="{F18039AA-CCA4-45B7-86B5-0A4681D4DDC2}" destId="{404CB9E2-373B-4171-85E7-91BD0FDABD87}" srcOrd="0" destOrd="0" presId="urn:microsoft.com/office/officeart/2005/8/layout/orgChart1"/>
    <dgm:cxn modelId="{6315F4EC-2C82-4A88-9DF7-41F11FD312CA}" type="presParOf" srcId="{F18039AA-CCA4-45B7-86B5-0A4681D4DDC2}" destId="{F732F4FE-7521-442A-968F-EEC31FF20CB7}" srcOrd="1" destOrd="0" presId="urn:microsoft.com/office/officeart/2005/8/layout/orgChart1"/>
    <dgm:cxn modelId="{953A22FA-19CB-428D-994C-304FAFDDABE8}" type="presParOf" srcId="{F732F4FE-7521-442A-968F-EEC31FF20CB7}" destId="{4E6787FE-AA26-4F57-B910-D60964FE4B2E}" srcOrd="0" destOrd="0" presId="urn:microsoft.com/office/officeart/2005/8/layout/orgChart1"/>
    <dgm:cxn modelId="{A073DE7A-8DDA-42B0-AF85-9AA95FC7BFF5}" type="presParOf" srcId="{4E6787FE-AA26-4F57-B910-D60964FE4B2E}" destId="{76AF77AF-0836-4023-9345-488B253B27EE}" srcOrd="0" destOrd="0" presId="urn:microsoft.com/office/officeart/2005/8/layout/orgChart1"/>
    <dgm:cxn modelId="{7D3BFA33-0E64-48DB-9B75-CC2987A6E7EF}" type="presParOf" srcId="{4E6787FE-AA26-4F57-B910-D60964FE4B2E}" destId="{915C92B6-E64F-4DE3-A838-D7BE2B5ADAB7}" srcOrd="1" destOrd="0" presId="urn:microsoft.com/office/officeart/2005/8/layout/orgChart1"/>
    <dgm:cxn modelId="{A5E5FE24-C22A-4202-873D-BE43A1C2D8DF}" type="presParOf" srcId="{F732F4FE-7521-442A-968F-EEC31FF20CB7}" destId="{69C6FAC7-ED68-4C0F-8BC8-DC267B32DDD5}" srcOrd="1" destOrd="0" presId="urn:microsoft.com/office/officeart/2005/8/layout/orgChart1"/>
    <dgm:cxn modelId="{23A3D4F5-BA58-4E8D-8C82-C51F45F49712}" type="presParOf" srcId="{F732F4FE-7521-442A-968F-EEC31FF20CB7}" destId="{5EFA1198-7F60-472C-8613-BED97678CD7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5C82415-20C1-4D14-B55A-1877186FEC0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078C89E-541B-41FC-98A5-EF3A40D63591}">
      <dgm:prSet phldrT="[Text]"/>
      <dgm:spPr/>
      <dgm:t>
        <a:bodyPr/>
        <a:lstStyle/>
        <a:p>
          <a:r>
            <a:rPr lang="en-GB" dirty="0" smtClean="0"/>
            <a:t>Urban Planning Director</a:t>
          </a:r>
          <a:endParaRPr lang="en-GB" dirty="0"/>
        </a:p>
      </dgm:t>
    </dgm:pt>
    <dgm:pt modelId="{D6834EEB-2E00-4876-9E33-486058135B34}" type="parTrans" cxnId="{4C859BDE-C616-4479-901C-83BDD447B00D}">
      <dgm:prSet/>
      <dgm:spPr/>
      <dgm:t>
        <a:bodyPr/>
        <a:lstStyle/>
        <a:p>
          <a:endParaRPr lang="en-GB"/>
        </a:p>
      </dgm:t>
    </dgm:pt>
    <dgm:pt modelId="{60EA6417-38BE-4619-A8F5-BC3AA6FD451A}" type="sibTrans" cxnId="{4C859BDE-C616-4479-901C-83BDD447B00D}">
      <dgm:prSet/>
      <dgm:spPr/>
      <dgm:t>
        <a:bodyPr/>
        <a:lstStyle/>
        <a:p>
          <a:endParaRPr lang="en-GB"/>
        </a:p>
      </dgm:t>
    </dgm:pt>
    <dgm:pt modelId="{43FCD9F7-323C-4F80-80D7-99320BC79AC4}" type="asst">
      <dgm:prSet phldrT="[Text]"/>
      <dgm:spPr/>
      <dgm:t>
        <a:bodyPr/>
        <a:lstStyle/>
        <a:p>
          <a:r>
            <a:rPr lang="en-GB" dirty="0" smtClean="0"/>
            <a:t>Departmental Administrator</a:t>
          </a:r>
          <a:endParaRPr lang="en-GB" dirty="0"/>
        </a:p>
      </dgm:t>
    </dgm:pt>
    <dgm:pt modelId="{2FB8D692-7F82-45E2-A315-E71652F2B9BB}" type="parTrans" cxnId="{5E1124E1-3CE1-491A-BC80-10122B58031A}">
      <dgm:prSet/>
      <dgm:spPr/>
      <dgm:t>
        <a:bodyPr/>
        <a:lstStyle/>
        <a:p>
          <a:endParaRPr lang="en-GB"/>
        </a:p>
      </dgm:t>
    </dgm:pt>
    <dgm:pt modelId="{8C1633C5-45CD-43CB-A538-6DFB002A4398}" type="sibTrans" cxnId="{5E1124E1-3CE1-491A-BC80-10122B58031A}">
      <dgm:prSet/>
      <dgm:spPr/>
      <dgm:t>
        <a:bodyPr/>
        <a:lstStyle/>
        <a:p>
          <a:endParaRPr lang="en-GB"/>
        </a:p>
      </dgm:t>
    </dgm:pt>
    <dgm:pt modelId="{83ADDA75-5320-4914-B27A-A9409D204A1D}">
      <dgm:prSet phldrT="[Text]"/>
      <dgm:spPr/>
      <dgm:t>
        <a:bodyPr/>
        <a:lstStyle/>
        <a:p>
          <a:r>
            <a:rPr lang="en-GB" dirty="0" smtClean="0"/>
            <a:t>Urban Design Planner</a:t>
          </a:r>
          <a:endParaRPr lang="en-GB" dirty="0"/>
        </a:p>
      </dgm:t>
    </dgm:pt>
    <dgm:pt modelId="{D2A8B1EE-9D8F-4C14-83EA-BA1B5CA5A94E}" type="parTrans" cxnId="{E6502F04-E3D6-449A-8D98-54E307831E37}">
      <dgm:prSet/>
      <dgm:spPr/>
      <dgm:t>
        <a:bodyPr/>
        <a:lstStyle/>
        <a:p>
          <a:endParaRPr lang="en-GB"/>
        </a:p>
      </dgm:t>
    </dgm:pt>
    <dgm:pt modelId="{40A40BDF-D561-4CCD-9027-8FD0DF9D5497}" type="sibTrans" cxnId="{E6502F04-E3D6-449A-8D98-54E307831E37}">
      <dgm:prSet/>
      <dgm:spPr/>
      <dgm:t>
        <a:bodyPr/>
        <a:lstStyle/>
        <a:p>
          <a:endParaRPr lang="en-GB"/>
        </a:p>
      </dgm:t>
    </dgm:pt>
    <dgm:pt modelId="{10239878-F1C6-4E08-83C4-857626D6D218}">
      <dgm:prSet phldrT="[Text]"/>
      <dgm:spPr/>
      <dgm:t>
        <a:bodyPr/>
        <a:lstStyle/>
        <a:p>
          <a:r>
            <a:rPr lang="en-GB" dirty="0" smtClean="0"/>
            <a:t>Urban Design Planner</a:t>
          </a:r>
          <a:endParaRPr lang="en-GB" dirty="0"/>
        </a:p>
      </dgm:t>
    </dgm:pt>
    <dgm:pt modelId="{441F2F8A-FC5C-4EF7-BADB-1AFDF50C1B7C}" type="parTrans" cxnId="{69424A70-B359-4502-A113-7DA24A4339F0}">
      <dgm:prSet/>
      <dgm:spPr/>
      <dgm:t>
        <a:bodyPr/>
        <a:lstStyle/>
        <a:p>
          <a:endParaRPr lang="en-GB"/>
        </a:p>
      </dgm:t>
    </dgm:pt>
    <dgm:pt modelId="{B2C27C68-1034-42BA-B513-B8B12001D8CE}" type="sibTrans" cxnId="{69424A70-B359-4502-A113-7DA24A4339F0}">
      <dgm:prSet/>
      <dgm:spPr/>
      <dgm:t>
        <a:bodyPr/>
        <a:lstStyle/>
        <a:p>
          <a:endParaRPr lang="en-GB"/>
        </a:p>
      </dgm:t>
    </dgm:pt>
    <dgm:pt modelId="{4B8374DE-CEAB-43DD-BA74-4F106DA9DB8F}">
      <dgm:prSet phldrT="[Text]"/>
      <dgm:spPr>
        <a:solidFill>
          <a:srgbClr val="66FF66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Urban Design Planner</a:t>
          </a:r>
          <a:endParaRPr lang="en-GB" dirty="0">
            <a:solidFill>
              <a:schemeClr val="tx1"/>
            </a:solidFill>
          </a:endParaRPr>
        </a:p>
      </dgm:t>
    </dgm:pt>
    <dgm:pt modelId="{C4653D07-5310-45E9-828A-0D4DB7D0DC53}" type="parTrans" cxnId="{18EE52BB-D756-46C4-90ED-B7F934FFCA5F}">
      <dgm:prSet/>
      <dgm:spPr/>
      <dgm:t>
        <a:bodyPr/>
        <a:lstStyle/>
        <a:p>
          <a:endParaRPr lang="en-GB"/>
        </a:p>
      </dgm:t>
    </dgm:pt>
    <dgm:pt modelId="{A5E88992-521C-4A5B-B97E-CC5EB6641322}" type="sibTrans" cxnId="{18EE52BB-D756-46C4-90ED-B7F934FFCA5F}">
      <dgm:prSet/>
      <dgm:spPr/>
      <dgm:t>
        <a:bodyPr/>
        <a:lstStyle/>
        <a:p>
          <a:endParaRPr lang="en-GB"/>
        </a:p>
      </dgm:t>
    </dgm:pt>
    <dgm:pt modelId="{E2F8D8DD-D00A-419E-9447-81DBDDD4BB3D}">
      <dgm:prSet/>
      <dgm:spPr/>
      <dgm:t>
        <a:bodyPr/>
        <a:lstStyle/>
        <a:p>
          <a:r>
            <a:rPr lang="en-GB" dirty="0" smtClean="0"/>
            <a:t>Strategic Urban Planner</a:t>
          </a:r>
          <a:endParaRPr lang="en-GB" dirty="0"/>
        </a:p>
      </dgm:t>
    </dgm:pt>
    <dgm:pt modelId="{032003C6-CD00-4EB7-89AD-4448CA00A393}" type="parTrans" cxnId="{2FA22AD8-962B-4DB3-BC30-5875CD52EE31}">
      <dgm:prSet/>
      <dgm:spPr/>
      <dgm:t>
        <a:bodyPr/>
        <a:lstStyle/>
        <a:p>
          <a:endParaRPr lang="en-GB"/>
        </a:p>
      </dgm:t>
    </dgm:pt>
    <dgm:pt modelId="{EF5F0ACD-202A-40CA-89CF-124667320783}" type="sibTrans" cxnId="{2FA22AD8-962B-4DB3-BC30-5875CD52EE31}">
      <dgm:prSet/>
      <dgm:spPr/>
      <dgm:t>
        <a:bodyPr/>
        <a:lstStyle/>
        <a:p>
          <a:endParaRPr lang="en-GB"/>
        </a:p>
      </dgm:t>
    </dgm:pt>
    <dgm:pt modelId="{A86C926A-5990-4EFD-B52A-AC55E4812D76}">
      <dgm:prSet/>
      <dgm:spPr>
        <a:solidFill>
          <a:srgbClr val="66FF66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Transport Urban Planner</a:t>
          </a:r>
          <a:endParaRPr lang="en-GB" dirty="0">
            <a:solidFill>
              <a:schemeClr val="tx1"/>
            </a:solidFill>
          </a:endParaRPr>
        </a:p>
      </dgm:t>
    </dgm:pt>
    <dgm:pt modelId="{93D66388-D6FA-4699-B206-3CF7A210F330}" type="parTrans" cxnId="{7F953CA5-023D-4215-9EB5-DDEF9C3FE7F7}">
      <dgm:prSet/>
      <dgm:spPr/>
      <dgm:t>
        <a:bodyPr/>
        <a:lstStyle/>
        <a:p>
          <a:endParaRPr lang="en-GB"/>
        </a:p>
      </dgm:t>
    </dgm:pt>
    <dgm:pt modelId="{6778CE29-9DA8-4976-80C8-DCB94F85AF62}" type="sibTrans" cxnId="{7F953CA5-023D-4215-9EB5-DDEF9C3FE7F7}">
      <dgm:prSet/>
      <dgm:spPr/>
      <dgm:t>
        <a:bodyPr/>
        <a:lstStyle/>
        <a:p>
          <a:endParaRPr lang="en-GB"/>
        </a:p>
      </dgm:t>
    </dgm:pt>
    <dgm:pt modelId="{197087B1-E25D-4A21-A8E4-A22537E44F5C}" type="pres">
      <dgm:prSet presAssocID="{B5C82415-20C1-4D14-B55A-1877186FEC0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C886613F-CBA9-407A-916B-AD50D90AC51B}" type="pres">
      <dgm:prSet presAssocID="{B078C89E-541B-41FC-98A5-EF3A40D63591}" presName="hierRoot1" presStyleCnt="0">
        <dgm:presLayoutVars>
          <dgm:hierBranch val="init"/>
        </dgm:presLayoutVars>
      </dgm:prSet>
      <dgm:spPr/>
    </dgm:pt>
    <dgm:pt modelId="{FE0B83BA-2153-4B49-A9DE-741E4F057384}" type="pres">
      <dgm:prSet presAssocID="{B078C89E-541B-41FC-98A5-EF3A40D63591}" presName="rootComposite1" presStyleCnt="0"/>
      <dgm:spPr/>
    </dgm:pt>
    <dgm:pt modelId="{446836A3-1F08-47A4-957B-A746900AB56C}" type="pres">
      <dgm:prSet presAssocID="{B078C89E-541B-41FC-98A5-EF3A40D6359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3258879-BDF9-4C7A-9CCE-2BE6CF08D3EE}" type="pres">
      <dgm:prSet presAssocID="{B078C89E-541B-41FC-98A5-EF3A40D63591}" presName="rootConnector1" presStyleLbl="node1" presStyleIdx="0" presStyleCnt="0"/>
      <dgm:spPr/>
      <dgm:t>
        <a:bodyPr/>
        <a:lstStyle/>
        <a:p>
          <a:endParaRPr lang="en-GB"/>
        </a:p>
      </dgm:t>
    </dgm:pt>
    <dgm:pt modelId="{E5E67356-2C9C-4D88-9E6A-22F0130CFA57}" type="pres">
      <dgm:prSet presAssocID="{B078C89E-541B-41FC-98A5-EF3A40D63591}" presName="hierChild2" presStyleCnt="0"/>
      <dgm:spPr/>
    </dgm:pt>
    <dgm:pt modelId="{CEA09AA5-2F12-4320-9EE6-D5DA5D1AFD2E}" type="pres">
      <dgm:prSet presAssocID="{D2A8B1EE-9D8F-4C14-83EA-BA1B5CA5A94E}" presName="Name37" presStyleLbl="parChTrans1D2" presStyleIdx="0" presStyleCnt="6"/>
      <dgm:spPr/>
      <dgm:t>
        <a:bodyPr/>
        <a:lstStyle/>
        <a:p>
          <a:endParaRPr lang="en-GB"/>
        </a:p>
      </dgm:t>
    </dgm:pt>
    <dgm:pt modelId="{615AE84A-49C5-4F5E-8778-63AD2AC9C199}" type="pres">
      <dgm:prSet presAssocID="{83ADDA75-5320-4914-B27A-A9409D204A1D}" presName="hierRoot2" presStyleCnt="0">
        <dgm:presLayoutVars>
          <dgm:hierBranch val="init"/>
        </dgm:presLayoutVars>
      </dgm:prSet>
      <dgm:spPr/>
    </dgm:pt>
    <dgm:pt modelId="{C80CF51C-DCC5-47D2-9F8A-6C8A7BBE4DF0}" type="pres">
      <dgm:prSet presAssocID="{83ADDA75-5320-4914-B27A-A9409D204A1D}" presName="rootComposite" presStyleCnt="0"/>
      <dgm:spPr/>
    </dgm:pt>
    <dgm:pt modelId="{5AB588E7-7BF3-4ED4-A79D-DA43931970FA}" type="pres">
      <dgm:prSet presAssocID="{83ADDA75-5320-4914-B27A-A9409D204A1D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D6124E5-C41A-48CA-BF34-18ECBA9A53D7}" type="pres">
      <dgm:prSet presAssocID="{83ADDA75-5320-4914-B27A-A9409D204A1D}" presName="rootConnector" presStyleLbl="node2" presStyleIdx="0" presStyleCnt="5"/>
      <dgm:spPr/>
      <dgm:t>
        <a:bodyPr/>
        <a:lstStyle/>
        <a:p>
          <a:endParaRPr lang="en-GB"/>
        </a:p>
      </dgm:t>
    </dgm:pt>
    <dgm:pt modelId="{0031665A-4DEC-4265-8474-1AB3155950CD}" type="pres">
      <dgm:prSet presAssocID="{83ADDA75-5320-4914-B27A-A9409D204A1D}" presName="hierChild4" presStyleCnt="0"/>
      <dgm:spPr/>
    </dgm:pt>
    <dgm:pt modelId="{088FE3AA-C4BE-446E-8E89-6ED5991BF84F}" type="pres">
      <dgm:prSet presAssocID="{83ADDA75-5320-4914-B27A-A9409D204A1D}" presName="hierChild5" presStyleCnt="0"/>
      <dgm:spPr/>
    </dgm:pt>
    <dgm:pt modelId="{72DCD876-2FBB-42E1-BF40-1FBD2548055A}" type="pres">
      <dgm:prSet presAssocID="{441F2F8A-FC5C-4EF7-BADB-1AFDF50C1B7C}" presName="Name37" presStyleLbl="parChTrans1D2" presStyleIdx="1" presStyleCnt="6"/>
      <dgm:spPr/>
      <dgm:t>
        <a:bodyPr/>
        <a:lstStyle/>
        <a:p>
          <a:endParaRPr lang="en-GB"/>
        </a:p>
      </dgm:t>
    </dgm:pt>
    <dgm:pt modelId="{858432A5-0BC8-460B-8834-E0CA97CF66DA}" type="pres">
      <dgm:prSet presAssocID="{10239878-F1C6-4E08-83C4-857626D6D218}" presName="hierRoot2" presStyleCnt="0">
        <dgm:presLayoutVars>
          <dgm:hierBranch val="init"/>
        </dgm:presLayoutVars>
      </dgm:prSet>
      <dgm:spPr/>
    </dgm:pt>
    <dgm:pt modelId="{C46093B3-0E95-4FD6-88E6-C59D325AF3BD}" type="pres">
      <dgm:prSet presAssocID="{10239878-F1C6-4E08-83C4-857626D6D218}" presName="rootComposite" presStyleCnt="0"/>
      <dgm:spPr/>
    </dgm:pt>
    <dgm:pt modelId="{2F09B1C4-00C6-4A19-A1B9-95C7AAFB2C71}" type="pres">
      <dgm:prSet presAssocID="{10239878-F1C6-4E08-83C4-857626D6D218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ED4F8D5-0E5F-4ECB-B452-59E642FBEFA2}" type="pres">
      <dgm:prSet presAssocID="{10239878-F1C6-4E08-83C4-857626D6D218}" presName="rootConnector" presStyleLbl="node2" presStyleIdx="1" presStyleCnt="5"/>
      <dgm:spPr/>
      <dgm:t>
        <a:bodyPr/>
        <a:lstStyle/>
        <a:p>
          <a:endParaRPr lang="en-GB"/>
        </a:p>
      </dgm:t>
    </dgm:pt>
    <dgm:pt modelId="{0525928E-E407-4B50-B6B1-3AF85C0E7C21}" type="pres">
      <dgm:prSet presAssocID="{10239878-F1C6-4E08-83C4-857626D6D218}" presName="hierChild4" presStyleCnt="0"/>
      <dgm:spPr/>
    </dgm:pt>
    <dgm:pt modelId="{B235B6F8-7E6C-4F55-88CE-E0250D86397F}" type="pres">
      <dgm:prSet presAssocID="{10239878-F1C6-4E08-83C4-857626D6D218}" presName="hierChild5" presStyleCnt="0"/>
      <dgm:spPr/>
    </dgm:pt>
    <dgm:pt modelId="{7C072C55-BB5F-47B2-BB8A-8ADF142A9D46}" type="pres">
      <dgm:prSet presAssocID="{C4653D07-5310-45E9-828A-0D4DB7D0DC53}" presName="Name37" presStyleLbl="parChTrans1D2" presStyleIdx="2" presStyleCnt="6"/>
      <dgm:spPr/>
      <dgm:t>
        <a:bodyPr/>
        <a:lstStyle/>
        <a:p>
          <a:endParaRPr lang="en-GB"/>
        </a:p>
      </dgm:t>
    </dgm:pt>
    <dgm:pt modelId="{D7FE536C-42AB-4A63-AEC5-4BE19B70FB8B}" type="pres">
      <dgm:prSet presAssocID="{4B8374DE-CEAB-43DD-BA74-4F106DA9DB8F}" presName="hierRoot2" presStyleCnt="0">
        <dgm:presLayoutVars>
          <dgm:hierBranch val="init"/>
        </dgm:presLayoutVars>
      </dgm:prSet>
      <dgm:spPr/>
    </dgm:pt>
    <dgm:pt modelId="{B3DF2EC0-3FEA-4275-B6D7-26835805B5A2}" type="pres">
      <dgm:prSet presAssocID="{4B8374DE-CEAB-43DD-BA74-4F106DA9DB8F}" presName="rootComposite" presStyleCnt="0"/>
      <dgm:spPr/>
    </dgm:pt>
    <dgm:pt modelId="{76E96089-D37D-4DA8-BFDA-40CA665F2CD8}" type="pres">
      <dgm:prSet presAssocID="{4B8374DE-CEAB-43DD-BA74-4F106DA9DB8F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3A86946-F0C8-4F62-81F3-DFA26582A4F5}" type="pres">
      <dgm:prSet presAssocID="{4B8374DE-CEAB-43DD-BA74-4F106DA9DB8F}" presName="rootConnector" presStyleLbl="node2" presStyleIdx="2" presStyleCnt="5"/>
      <dgm:spPr/>
      <dgm:t>
        <a:bodyPr/>
        <a:lstStyle/>
        <a:p>
          <a:endParaRPr lang="en-GB"/>
        </a:p>
      </dgm:t>
    </dgm:pt>
    <dgm:pt modelId="{4CAAF9C1-0915-4A39-A27C-880EAC1CD79B}" type="pres">
      <dgm:prSet presAssocID="{4B8374DE-CEAB-43DD-BA74-4F106DA9DB8F}" presName="hierChild4" presStyleCnt="0"/>
      <dgm:spPr/>
    </dgm:pt>
    <dgm:pt modelId="{E082E5D5-4C1A-4AD0-B6F7-29776F17B08A}" type="pres">
      <dgm:prSet presAssocID="{4B8374DE-CEAB-43DD-BA74-4F106DA9DB8F}" presName="hierChild5" presStyleCnt="0"/>
      <dgm:spPr/>
    </dgm:pt>
    <dgm:pt modelId="{EE245B5F-90CD-4D25-9D48-E0394DBC2854}" type="pres">
      <dgm:prSet presAssocID="{032003C6-CD00-4EB7-89AD-4448CA00A393}" presName="Name37" presStyleLbl="parChTrans1D2" presStyleIdx="3" presStyleCnt="6"/>
      <dgm:spPr/>
      <dgm:t>
        <a:bodyPr/>
        <a:lstStyle/>
        <a:p>
          <a:endParaRPr lang="en-GB"/>
        </a:p>
      </dgm:t>
    </dgm:pt>
    <dgm:pt modelId="{D130B4D6-3E6B-4919-BB4A-276342336FED}" type="pres">
      <dgm:prSet presAssocID="{E2F8D8DD-D00A-419E-9447-81DBDDD4BB3D}" presName="hierRoot2" presStyleCnt="0">
        <dgm:presLayoutVars>
          <dgm:hierBranch val="init"/>
        </dgm:presLayoutVars>
      </dgm:prSet>
      <dgm:spPr/>
    </dgm:pt>
    <dgm:pt modelId="{7220BBEB-42AF-46A7-B17E-34D09133CA62}" type="pres">
      <dgm:prSet presAssocID="{E2F8D8DD-D00A-419E-9447-81DBDDD4BB3D}" presName="rootComposite" presStyleCnt="0"/>
      <dgm:spPr/>
    </dgm:pt>
    <dgm:pt modelId="{B55A0022-5B7F-449F-9C28-8C85B8E813E6}" type="pres">
      <dgm:prSet presAssocID="{E2F8D8DD-D00A-419E-9447-81DBDDD4BB3D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F2DB56A-3DDC-444F-B410-00AC333A9606}" type="pres">
      <dgm:prSet presAssocID="{E2F8D8DD-D00A-419E-9447-81DBDDD4BB3D}" presName="rootConnector" presStyleLbl="node2" presStyleIdx="3" presStyleCnt="5"/>
      <dgm:spPr/>
      <dgm:t>
        <a:bodyPr/>
        <a:lstStyle/>
        <a:p>
          <a:endParaRPr lang="en-GB"/>
        </a:p>
      </dgm:t>
    </dgm:pt>
    <dgm:pt modelId="{F3A360EF-0A83-477C-BA23-70133697B96C}" type="pres">
      <dgm:prSet presAssocID="{E2F8D8DD-D00A-419E-9447-81DBDDD4BB3D}" presName="hierChild4" presStyleCnt="0"/>
      <dgm:spPr/>
    </dgm:pt>
    <dgm:pt modelId="{83449793-3B23-436A-B31B-068CF6156760}" type="pres">
      <dgm:prSet presAssocID="{E2F8D8DD-D00A-419E-9447-81DBDDD4BB3D}" presName="hierChild5" presStyleCnt="0"/>
      <dgm:spPr/>
    </dgm:pt>
    <dgm:pt modelId="{ECE5EE92-9DB5-4EF9-A2CE-8DEE103F36F7}" type="pres">
      <dgm:prSet presAssocID="{93D66388-D6FA-4699-B206-3CF7A210F330}" presName="Name37" presStyleLbl="parChTrans1D2" presStyleIdx="4" presStyleCnt="6"/>
      <dgm:spPr/>
      <dgm:t>
        <a:bodyPr/>
        <a:lstStyle/>
        <a:p>
          <a:endParaRPr lang="en-GB"/>
        </a:p>
      </dgm:t>
    </dgm:pt>
    <dgm:pt modelId="{5129D1B1-F4D9-4452-9B5F-330961695178}" type="pres">
      <dgm:prSet presAssocID="{A86C926A-5990-4EFD-B52A-AC55E4812D76}" presName="hierRoot2" presStyleCnt="0">
        <dgm:presLayoutVars>
          <dgm:hierBranch val="init"/>
        </dgm:presLayoutVars>
      </dgm:prSet>
      <dgm:spPr/>
    </dgm:pt>
    <dgm:pt modelId="{E2BCD578-70D3-4648-B76A-61DEE7D2837B}" type="pres">
      <dgm:prSet presAssocID="{A86C926A-5990-4EFD-B52A-AC55E4812D76}" presName="rootComposite" presStyleCnt="0"/>
      <dgm:spPr/>
    </dgm:pt>
    <dgm:pt modelId="{DA1222E0-7858-4A4B-ACEA-F96E4398557F}" type="pres">
      <dgm:prSet presAssocID="{A86C926A-5990-4EFD-B52A-AC55E4812D76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B949D94-B289-4E21-8729-9DB66F80AB63}" type="pres">
      <dgm:prSet presAssocID="{A86C926A-5990-4EFD-B52A-AC55E4812D76}" presName="rootConnector" presStyleLbl="node2" presStyleIdx="4" presStyleCnt="5"/>
      <dgm:spPr/>
      <dgm:t>
        <a:bodyPr/>
        <a:lstStyle/>
        <a:p>
          <a:endParaRPr lang="en-GB"/>
        </a:p>
      </dgm:t>
    </dgm:pt>
    <dgm:pt modelId="{11418E01-3B4A-49FF-A496-204930D3A0B9}" type="pres">
      <dgm:prSet presAssocID="{A86C926A-5990-4EFD-B52A-AC55E4812D76}" presName="hierChild4" presStyleCnt="0"/>
      <dgm:spPr/>
    </dgm:pt>
    <dgm:pt modelId="{12E040DB-F850-4E91-A584-1B14C74F0E08}" type="pres">
      <dgm:prSet presAssocID="{A86C926A-5990-4EFD-B52A-AC55E4812D76}" presName="hierChild5" presStyleCnt="0"/>
      <dgm:spPr/>
    </dgm:pt>
    <dgm:pt modelId="{FD5B269D-9060-488F-BDB7-C9C9F094D8E3}" type="pres">
      <dgm:prSet presAssocID="{B078C89E-541B-41FC-98A5-EF3A40D63591}" presName="hierChild3" presStyleCnt="0"/>
      <dgm:spPr/>
    </dgm:pt>
    <dgm:pt modelId="{BEDA9BA1-6C1A-489E-85C7-57160933715B}" type="pres">
      <dgm:prSet presAssocID="{2FB8D692-7F82-45E2-A315-E71652F2B9BB}" presName="Name111" presStyleLbl="parChTrans1D2" presStyleIdx="5" presStyleCnt="6"/>
      <dgm:spPr/>
      <dgm:t>
        <a:bodyPr/>
        <a:lstStyle/>
        <a:p>
          <a:endParaRPr lang="en-GB"/>
        </a:p>
      </dgm:t>
    </dgm:pt>
    <dgm:pt modelId="{F2EB2E3D-86E7-4656-9E80-F1E3136874ED}" type="pres">
      <dgm:prSet presAssocID="{43FCD9F7-323C-4F80-80D7-99320BC79AC4}" presName="hierRoot3" presStyleCnt="0">
        <dgm:presLayoutVars>
          <dgm:hierBranch val="init"/>
        </dgm:presLayoutVars>
      </dgm:prSet>
      <dgm:spPr/>
    </dgm:pt>
    <dgm:pt modelId="{652E55B8-CF50-4017-B0E1-0B700A2969C8}" type="pres">
      <dgm:prSet presAssocID="{43FCD9F7-323C-4F80-80D7-99320BC79AC4}" presName="rootComposite3" presStyleCnt="0"/>
      <dgm:spPr/>
    </dgm:pt>
    <dgm:pt modelId="{71778379-B2BD-4BE1-9E5A-36319AE2FD5F}" type="pres">
      <dgm:prSet presAssocID="{43FCD9F7-323C-4F80-80D7-99320BC79AC4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7E6D530-5EFB-4226-956F-B0FEF9B2174A}" type="pres">
      <dgm:prSet presAssocID="{43FCD9F7-323C-4F80-80D7-99320BC79AC4}" presName="rootConnector3" presStyleLbl="asst1" presStyleIdx="0" presStyleCnt="1"/>
      <dgm:spPr/>
      <dgm:t>
        <a:bodyPr/>
        <a:lstStyle/>
        <a:p>
          <a:endParaRPr lang="en-GB"/>
        </a:p>
      </dgm:t>
    </dgm:pt>
    <dgm:pt modelId="{4C3989AC-DD26-4738-92D8-2ED5605965DE}" type="pres">
      <dgm:prSet presAssocID="{43FCD9F7-323C-4F80-80D7-99320BC79AC4}" presName="hierChild6" presStyleCnt="0"/>
      <dgm:spPr/>
    </dgm:pt>
    <dgm:pt modelId="{80D6BC4B-C2FF-4637-BA77-6E0E860A5DA8}" type="pres">
      <dgm:prSet presAssocID="{43FCD9F7-323C-4F80-80D7-99320BC79AC4}" presName="hierChild7" presStyleCnt="0"/>
      <dgm:spPr/>
    </dgm:pt>
  </dgm:ptLst>
  <dgm:cxnLst>
    <dgm:cxn modelId="{6DB81969-3D8C-47D5-B76B-155B36FA7C36}" type="presOf" srcId="{83ADDA75-5320-4914-B27A-A9409D204A1D}" destId="{5AB588E7-7BF3-4ED4-A79D-DA43931970FA}" srcOrd="0" destOrd="0" presId="urn:microsoft.com/office/officeart/2005/8/layout/orgChart1"/>
    <dgm:cxn modelId="{D87C9E66-854A-4475-8E0B-EF472ACE828A}" type="presOf" srcId="{10239878-F1C6-4E08-83C4-857626D6D218}" destId="{EED4F8D5-0E5F-4ECB-B452-59E642FBEFA2}" srcOrd="1" destOrd="0" presId="urn:microsoft.com/office/officeart/2005/8/layout/orgChart1"/>
    <dgm:cxn modelId="{7F720534-543D-432C-9095-89E571E16B2B}" type="presOf" srcId="{E2F8D8DD-D00A-419E-9447-81DBDDD4BB3D}" destId="{B55A0022-5B7F-449F-9C28-8C85B8E813E6}" srcOrd="0" destOrd="0" presId="urn:microsoft.com/office/officeart/2005/8/layout/orgChart1"/>
    <dgm:cxn modelId="{799C2213-0660-40F4-B3E1-5731322A0BED}" type="presOf" srcId="{E2F8D8DD-D00A-419E-9447-81DBDDD4BB3D}" destId="{2F2DB56A-3DDC-444F-B410-00AC333A9606}" srcOrd="1" destOrd="0" presId="urn:microsoft.com/office/officeart/2005/8/layout/orgChart1"/>
    <dgm:cxn modelId="{F76381C0-103A-46D0-980D-739D27B31975}" type="presOf" srcId="{B5C82415-20C1-4D14-B55A-1877186FEC0D}" destId="{197087B1-E25D-4A21-A8E4-A22537E44F5C}" srcOrd="0" destOrd="0" presId="urn:microsoft.com/office/officeart/2005/8/layout/orgChart1"/>
    <dgm:cxn modelId="{5E1124E1-3CE1-491A-BC80-10122B58031A}" srcId="{B078C89E-541B-41FC-98A5-EF3A40D63591}" destId="{43FCD9F7-323C-4F80-80D7-99320BC79AC4}" srcOrd="0" destOrd="0" parTransId="{2FB8D692-7F82-45E2-A315-E71652F2B9BB}" sibTransId="{8C1633C5-45CD-43CB-A538-6DFB002A4398}"/>
    <dgm:cxn modelId="{B53DFB3D-6601-42CC-9A01-C0B47F7EA485}" type="presOf" srcId="{83ADDA75-5320-4914-B27A-A9409D204A1D}" destId="{6D6124E5-C41A-48CA-BF34-18ECBA9A53D7}" srcOrd="1" destOrd="0" presId="urn:microsoft.com/office/officeart/2005/8/layout/orgChart1"/>
    <dgm:cxn modelId="{3C88D419-30F7-4271-B6AF-52FA3ACF9A79}" type="presOf" srcId="{A86C926A-5990-4EFD-B52A-AC55E4812D76}" destId="{DA1222E0-7858-4A4B-ACEA-F96E4398557F}" srcOrd="0" destOrd="0" presId="urn:microsoft.com/office/officeart/2005/8/layout/orgChart1"/>
    <dgm:cxn modelId="{9581C0CF-F072-4914-9C40-8B47C617A106}" type="presOf" srcId="{D2A8B1EE-9D8F-4C14-83EA-BA1B5CA5A94E}" destId="{CEA09AA5-2F12-4320-9EE6-D5DA5D1AFD2E}" srcOrd="0" destOrd="0" presId="urn:microsoft.com/office/officeart/2005/8/layout/orgChart1"/>
    <dgm:cxn modelId="{69424A70-B359-4502-A113-7DA24A4339F0}" srcId="{B078C89E-541B-41FC-98A5-EF3A40D63591}" destId="{10239878-F1C6-4E08-83C4-857626D6D218}" srcOrd="2" destOrd="0" parTransId="{441F2F8A-FC5C-4EF7-BADB-1AFDF50C1B7C}" sibTransId="{B2C27C68-1034-42BA-B513-B8B12001D8CE}"/>
    <dgm:cxn modelId="{1F65FBD8-0539-4FB1-90C9-4FAA9FEFE600}" type="presOf" srcId="{C4653D07-5310-45E9-828A-0D4DB7D0DC53}" destId="{7C072C55-BB5F-47B2-BB8A-8ADF142A9D46}" srcOrd="0" destOrd="0" presId="urn:microsoft.com/office/officeart/2005/8/layout/orgChart1"/>
    <dgm:cxn modelId="{A34A1580-7DBC-491B-8EAF-6FF0E9FCB0FF}" type="presOf" srcId="{B078C89E-541B-41FC-98A5-EF3A40D63591}" destId="{446836A3-1F08-47A4-957B-A746900AB56C}" srcOrd="0" destOrd="0" presId="urn:microsoft.com/office/officeart/2005/8/layout/orgChart1"/>
    <dgm:cxn modelId="{DEBE31AC-D988-44AE-AA53-35341027478C}" type="presOf" srcId="{A86C926A-5990-4EFD-B52A-AC55E4812D76}" destId="{CB949D94-B289-4E21-8729-9DB66F80AB63}" srcOrd="1" destOrd="0" presId="urn:microsoft.com/office/officeart/2005/8/layout/orgChart1"/>
    <dgm:cxn modelId="{18EE52BB-D756-46C4-90ED-B7F934FFCA5F}" srcId="{B078C89E-541B-41FC-98A5-EF3A40D63591}" destId="{4B8374DE-CEAB-43DD-BA74-4F106DA9DB8F}" srcOrd="3" destOrd="0" parTransId="{C4653D07-5310-45E9-828A-0D4DB7D0DC53}" sibTransId="{A5E88992-521C-4A5B-B97E-CC5EB6641322}"/>
    <dgm:cxn modelId="{235A081E-C17C-40ED-8761-B913384C025D}" type="presOf" srcId="{2FB8D692-7F82-45E2-A315-E71652F2B9BB}" destId="{BEDA9BA1-6C1A-489E-85C7-57160933715B}" srcOrd="0" destOrd="0" presId="urn:microsoft.com/office/officeart/2005/8/layout/orgChart1"/>
    <dgm:cxn modelId="{2FA22AD8-962B-4DB3-BC30-5875CD52EE31}" srcId="{B078C89E-541B-41FC-98A5-EF3A40D63591}" destId="{E2F8D8DD-D00A-419E-9447-81DBDDD4BB3D}" srcOrd="4" destOrd="0" parTransId="{032003C6-CD00-4EB7-89AD-4448CA00A393}" sibTransId="{EF5F0ACD-202A-40CA-89CF-124667320783}"/>
    <dgm:cxn modelId="{7E997963-75BD-4740-B7A5-1D2F6906D614}" type="presOf" srcId="{10239878-F1C6-4E08-83C4-857626D6D218}" destId="{2F09B1C4-00C6-4A19-A1B9-95C7AAFB2C71}" srcOrd="0" destOrd="0" presId="urn:microsoft.com/office/officeart/2005/8/layout/orgChart1"/>
    <dgm:cxn modelId="{B35EF580-C010-47A1-9410-682F7EAE15D2}" type="presOf" srcId="{441F2F8A-FC5C-4EF7-BADB-1AFDF50C1B7C}" destId="{72DCD876-2FBB-42E1-BF40-1FBD2548055A}" srcOrd="0" destOrd="0" presId="urn:microsoft.com/office/officeart/2005/8/layout/orgChart1"/>
    <dgm:cxn modelId="{0353C842-3D84-42E1-949A-145B3427D037}" type="presOf" srcId="{032003C6-CD00-4EB7-89AD-4448CA00A393}" destId="{EE245B5F-90CD-4D25-9D48-E0394DBC2854}" srcOrd="0" destOrd="0" presId="urn:microsoft.com/office/officeart/2005/8/layout/orgChart1"/>
    <dgm:cxn modelId="{7F953CA5-023D-4215-9EB5-DDEF9C3FE7F7}" srcId="{B078C89E-541B-41FC-98A5-EF3A40D63591}" destId="{A86C926A-5990-4EFD-B52A-AC55E4812D76}" srcOrd="5" destOrd="0" parTransId="{93D66388-D6FA-4699-B206-3CF7A210F330}" sibTransId="{6778CE29-9DA8-4976-80C8-DCB94F85AF62}"/>
    <dgm:cxn modelId="{00E2C542-53F7-4E45-B634-5D7346F3664D}" type="presOf" srcId="{93D66388-D6FA-4699-B206-3CF7A210F330}" destId="{ECE5EE92-9DB5-4EF9-A2CE-8DEE103F36F7}" srcOrd="0" destOrd="0" presId="urn:microsoft.com/office/officeart/2005/8/layout/orgChart1"/>
    <dgm:cxn modelId="{A587CC85-F65A-4777-8166-09CC30960289}" type="presOf" srcId="{B078C89E-541B-41FC-98A5-EF3A40D63591}" destId="{23258879-BDF9-4C7A-9CCE-2BE6CF08D3EE}" srcOrd="1" destOrd="0" presId="urn:microsoft.com/office/officeart/2005/8/layout/orgChart1"/>
    <dgm:cxn modelId="{4C859BDE-C616-4479-901C-83BDD447B00D}" srcId="{B5C82415-20C1-4D14-B55A-1877186FEC0D}" destId="{B078C89E-541B-41FC-98A5-EF3A40D63591}" srcOrd="0" destOrd="0" parTransId="{D6834EEB-2E00-4876-9E33-486058135B34}" sibTransId="{60EA6417-38BE-4619-A8F5-BC3AA6FD451A}"/>
    <dgm:cxn modelId="{0078D8B9-AEA4-4BB5-8EAA-9DBB0A0403A0}" type="presOf" srcId="{43FCD9F7-323C-4F80-80D7-99320BC79AC4}" destId="{71778379-B2BD-4BE1-9E5A-36319AE2FD5F}" srcOrd="0" destOrd="0" presId="urn:microsoft.com/office/officeart/2005/8/layout/orgChart1"/>
    <dgm:cxn modelId="{BA662307-E7F5-4CBE-A531-9F8874005E84}" type="presOf" srcId="{4B8374DE-CEAB-43DD-BA74-4F106DA9DB8F}" destId="{76E96089-D37D-4DA8-BFDA-40CA665F2CD8}" srcOrd="0" destOrd="0" presId="urn:microsoft.com/office/officeart/2005/8/layout/orgChart1"/>
    <dgm:cxn modelId="{3466840E-5211-48AB-B4A0-AABF17E03683}" type="presOf" srcId="{4B8374DE-CEAB-43DD-BA74-4F106DA9DB8F}" destId="{33A86946-F0C8-4F62-81F3-DFA26582A4F5}" srcOrd="1" destOrd="0" presId="urn:microsoft.com/office/officeart/2005/8/layout/orgChart1"/>
    <dgm:cxn modelId="{E6502F04-E3D6-449A-8D98-54E307831E37}" srcId="{B078C89E-541B-41FC-98A5-EF3A40D63591}" destId="{83ADDA75-5320-4914-B27A-A9409D204A1D}" srcOrd="1" destOrd="0" parTransId="{D2A8B1EE-9D8F-4C14-83EA-BA1B5CA5A94E}" sibTransId="{40A40BDF-D561-4CCD-9027-8FD0DF9D5497}"/>
    <dgm:cxn modelId="{633783E1-3FA6-48E4-91D2-1814C9129863}" type="presOf" srcId="{43FCD9F7-323C-4F80-80D7-99320BC79AC4}" destId="{87E6D530-5EFB-4226-956F-B0FEF9B2174A}" srcOrd="1" destOrd="0" presId="urn:microsoft.com/office/officeart/2005/8/layout/orgChart1"/>
    <dgm:cxn modelId="{34AFAC67-3C57-44F3-B46D-C408FE1A73EA}" type="presParOf" srcId="{197087B1-E25D-4A21-A8E4-A22537E44F5C}" destId="{C886613F-CBA9-407A-916B-AD50D90AC51B}" srcOrd="0" destOrd="0" presId="urn:microsoft.com/office/officeart/2005/8/layout/orgChart1"/>
    <dgm:cxn modelId="{C3C4DBCE-12A1-46F2-9739-134F2B81484D}" type="presParOf" srcId="{C886613F-CBA9-407A-916B-AD50D90AC51B}" destId="{FE0B83BA-2153-4B49-A9DE-741E4F057384}" srcOrd="0" destOrd="0" presId="urn:microsoft.com/office/officeart/2005/8/layout/orgChart1"/>
    <dgm:cxn modelId="{7C2F0C29-3DD1-4AB9-87FC-5221A86B81EF}" type="presParOf" srcId="{FE0B83BA-2153-4B49-A9DE-741E4F057384}" destId="{446836A3-1F08-47A4-957B-A746900AB56C}" srcOrd="0" destOrd="0" presId="urn:microsoft.com/office/officeart/2005/8/layout/orgChart1"/>
    <dgm:cxn modelId="{68E8AA10-1F27-4AD7-A5EA-AB6243F27770}" type="presParOf" srcId="{FE0B83BA-2153-4B49-A9DE-741E4F057384}" destId="{23258879-BDF9-4C7A-9CCE-2BE6CF08D3EE}" srcOrd="1" destOrd="0" presId="urn:microsoft.com/office/officeart/2005/8/layout/orgChart1"/>
    <dgm:cxn modelId="{0CE8D833-07ED-4711-A98A-B3939AA5A2C0}" type="presParOf" srcId="{C886613F-CBA9-407A-916B-AD50D90AC51B}" destId="{E5E67356-2C9C-4D88-9E6A-22F0130CFA57}" srcOrd="1" destOrd="0" presId="urn:microsoft.com/office/officeart/2005/8/layout/orgChart1"/>
    <dgm:cxn modelId="{F088AD5D-A865-4A74-9E03-E1EB2F82D35D}" type="presParOf" srcId="{E5E67356-2C9C-4D88-9E6A-22F0130CFA57}" destId="{CEA09AA5-2F12-4320-9EE6-D5DA5D1AFD2E}" srcOrd="0" destOrd="0" presId="urn:microsoft.com/office/officeart/2005/8/layout/orgChart1"/>
    <dgm:cxn modelId="{48CA8FDE-0B94-4B8B-995B-47813A76608A}" type="presParOf" srcId="{E5E67356-2C9C-4D88-9E6A-22F0130CFA57}" destId="{615AE84A-49C5-4F5E-8778-63AD2AC9C199}" srcOrd="1" destOrd="0" presId="urn:microsoft.com/office/officeart/2005/8/layout/orgChart1"/>
    <dgm:cxn modelId="{57A8113B-55A2-4FF3-AC76-592A04DE847D}" type="presParOf" srcId="{615AE84A-49C5-4F5E-8778-63AD2AC9C199}" destId="{C80CF51C-DCC5-47D2-9F8A-6C8A7BBE4DF0}" srcOrd="0" destOrd="0" presId="urn:microsoft.com/office/officeart/2005/8/layout/orgChart1"/>
    <dgm:cxn modelId="{3B2FA60D-C179-4982-8120-AF8159B7EB65}" type="presParOf" srcId="{C80CF51C-DCC5-47D2-9F8A-6C8A7BBE4DF0}" destId="{5AB588E7-7BF3-4ED4-A79D-DA43931970FA}" srcOrd="0" destOrd="0" presId="urn:microsoft.com/office/officeart/2005/8/layout/orgChart1"/>
    <dgm:cxn modelId="{B55A28D2-CBF8-4C41-95A5-1C9891CABB1F}" type="presParOf" srcId="{C80CF51C-DCC5-47D2-9F8A-6C8A7BBE4DF0}" destId="{6D6124E5-C41A-48CA-BF34-18ECBA9A53D7}" srcOrd="1" destOrd="0" presId="urn:microsoft.com/office/officeart/2005/8/layout/orgChart1"/>
    <dgm:cxn modelId="{97F73A46-8818-4E35-98EE-0276E3BA5FCA}" type="presParOf" srcId="{615AE84A-49C5-4F5E-8778-63AD2AC9C199}" destId="{0031665A-4DEC-4265-8474-1AB3155950CD}" srcOrd="1" destOrd="0" presId="urn:microsoft.com/office/officeart/2005/8/layout/orgChart1"/>
    <dgm:cxn modelId="{12703D25-7581-48BF-842D-74B90D51840B}" type="presParOf" srcId="{615AE84A-49C5-4F5E-8778-63AD2AC9C199}" destId="{088FE3AA-C4BE-446E-8E89-6ED5991BF84F}" srcOrd="2" destOrd="0" presId="urn:microsoft.com/office/officeart/2005/8/layout/orgChart1"/>
    <dgm:cxn modelId="{91BD129C-7FE3-4E23-9BCA-FC125700FC40}" type="presParOf" srcId="{E5E67356-2C9C-4D88-9E6A-22F0130CFA57}" destId="{72DCD876-2FBB-42E1-BF40-1FBD2548055A}" srcOrd="2" destOrd="0" presId="urn:microsoft.com/office/officeart/2005/8/layout/orgChart1"/>
    <dgm:cxn modelId="{8A680424-48FE-4609-8509-6FFCE22C72C2}" type="presParOf" srcId="{E5E67356-2C9C-4D88-9E6A-22F0130CFA57}" destId="{858432A5-0BC8-460B-8834-E0CA97CF66DA}" srcOrd="3" destOrd="0" presId="urn:microsoft.com/office/officeart/2005/8/layout/orgChart1"/>
    <dgm:cxn modelId="{E6420E9F-664E-4203-820D-CEA389EAA632}" type="presParOf" srcId="{858432A5-0BC8-460B-8834-E0CA97CF66DA}" destId="{C46093B3-0E95-4FD6-88E6-C59D325AF3BD}" srcOrd="0" destOrd="0" presId="urn:microsoft.com/office/officeart/2005/8/layout/orgChart1"/>
    <dgm:cxn modelId="{86889D3E-5B75-4C82-9AD9-4B3D6BD73E24}" type="presParOf" srcId="{C46093B3-0E95-4FD6-88E6-C59D325AF3BD}" destId="{2F09B1C4-00C6-4A19-A1B9-95C7AAFB2C71}" srcOrd="0" destOrd="0" presId="urn:microsoft.com/office/officeart/2005/8/layout/orgChart1"/>
    <dgm:cxn modelId="{4047BCFB-EB90-40AC-B0A3-7F01CEE5FC1E}" type="presParOf" srcId="{C46093B3-0E95-4FD6-88E6-C59D325AF3BD}" destId="{EED4F8D5-0E5F-4ECB-B452-59E642FBEFA2}" srcOrd="1" destOrd="0" presId="urn:microsoft.com/office/officeart/2005/8/layout/orgChart1"/>
    <dgm:cxn modelId="{A272F321-C798-4D50-8C85-810513D09625}" type="presParOf" srcId="{858432A5-0BC8-460B-8834-E0CA97CF66DA}" destId="{0525928E-E407-4B50-B6B1-3AF85C0E7C21}" srcOrd="1" destOrd="0" presId="urn:microsoft.com/office/officeart/2005/8/layout/orgChart1"/>
    <dgm:cxn modelId="{992C03E7-974C-47D8-BB31-5A1BA207A7EC}" type="presParOf" srcId="{858432A5-0BC8-460B-8834-E0CA97CF66DA}" destId="{B235B6F8-7E6C-4F55-88CE-E0250D86397F}" srcOrd="2" destOrd="0" presId="urn:microsoft.com/office/officeart/2005/8/layout/orgChart1"/>
    <dgm:cxn modelId="{0FB590D2-FF32-4910-B55C-525D0D4BCB7E}" type="presParOf" srcId="{E5E67356-2C9C-4D88-9E6A-22F0130CFA57}" destId="{7C072C55-BB5F-47B2-BB8A-8ADF142A9D46}" srcOrd="4" destOrd="0" presId="urn:microsoft.com/office/officeart/2005/8/layout/orgChart1"/>
    <dgm:cxn modelId="{B0A588A6-CAFD-4BC1-BD7F-BFD8067E0E05}" type="presParOf" srcId="{E5E67356-2C9C-4D88-9E6A-22F0130CFA57}" destId="{D7FE536C-42AB-4A63-AEC5-4BE19B70FB8B}" srcOrd="5" destOrd="0" presId="urn:microsoft.com/office/officeart/2005/8/layout/orgChart1"/>
    <dgm:cxn modelId="{56245F0B-D76A-49ED-A4B7-CBA6F9A22289}" type="presParOf" srcId="{D7FE536C-42AB-4A63-AEC5-4BE19B70FB8B}" destId="{B3DF2EC0-3FEA-4275-B6D7-26835805B5A2}" srcOrd="0" destOrd="0" presId="urn:microsoft.com/office/officeart/2005/8/layout/orgChart1"/>
    <dgm:cxn modelId="{9D01DDD9-E1A7-4157-9DC1-2617414F17C2}" type="presParOf" srcId="{B3DF2EC0-3FEA-4275-B6D7-26835805B5A2}" destId="{76E96089-D37D-4DA8-BFDA-40CA665F2CD8}" srcOrd="0" destOrd="0" presId="urn:microsoft.com/office/officeart/2005/8/layout/orgChart1"/>
    <dgm:cxn modelId="{47B4F805-BC87-4A51-BDFE-0C064CC513B6}" type="presParOf" srcId="{B3DF2EC0-3FEA-4275-B6D7-26835805B5A2}" destId="{33A86946-F0C8-4F62-81F3-DFA26582A4F5}" srcOrd="1" destOrd="0" presId="urn:microsoft.com/office/officeart/2005/8/layout/orgChart1"/>
    <dgm:cxn modelId="{3E71FE58-13DB-4FF2-8CC0-832F6C5D9C08}" type="presParOf" srcId="{D7FE536C-42AB-4A63-AEC5-4BE19B70FB8B}" destId="{4CAAF9C1-0915-4A39-A27C-880EAC1CD79B}" srcOrd="1" destOrd="0" presId="urn:microsoft.com/office/officeart/2005/8/layout/orgChart1"/>
    <dgm:cxn modelId="{98BF8300-C450-48AF-B465-5796487F114D}" type="presParOf" srcId="{D7FE536C-42AB-4A63-AEC5-4BE19B70FB8B}" destId="{E082E5D5-4C1A-4AD0-B6F7-29776F17B08A}" srcOrd="2" destOrd="0" presId="urn:microsoft.com/office/officeart/2005/8/layout/orgChart1"/>
    <dgm:cxn modelId="{5A62F5A1-EAD5-49B6-A6CA-E8506F5BDC1B}" type="presParOf" srcId="{E5E67356-2C9C-4D88-9E6A-22F0130CFA57}" destId="{EE245B5F-90CD-4D25-9D48-E0394DBC2854}" srcOrd="6" destOrd="0" presId="urn:microsoft.com/office/officeart/2005/8/layout/orgChart1"/>
    <dgm:cxn modelId="{C4BD8E9C-2E23-4729-ADCB-3670E8E971D4}" type="presParOf" srcId="{E5E67356-2C9C-4D88-9E6A-22F0130CFA57}" destId="{D130B4D6-3E6B-4919-BB4A-276342336FED}" srcOrd="7" destOrd="0" presId="urn:microsoft.com/office/officeart/2005/8/layout/orgChart1"/>
    <dgm:cxn modelId="{6B070360-D86D-46B8-95BD-71AFF16C5F28}" type="presParOf" srcId="{D130B4D6-3E6B-4919-BB4A-276342336FED}" destId="{7220BBEB-42AF-46A7-B17E-34D09133CA62}" srcOrd="0" destOrd="0" presId="urn:microsoft.com/office/officeart/2005/8/layout/orgChart1"/>
    <dgm:cxn modelId="{5219EE65-978C-4C38-A0B9-C1BDDD3C2CBC}" type="presParOf" srcId="{7220BBEB-42AF-46A7-B17E-34D09133CA62}" destId="{B55A0022-5B7F-449F-9C28-8C85B8E813E6}" srcOrd="0" destOrd="0" presId="urn:microsoft.com/office/officeart/2005/8/layout/orgChart1"/>
    <dgm:cxn modelId="{D92D9476-81C8-4FE1-B6F2-53B43D8C175E}" type="presParOf" srcId="{7220BBEB-42AF-46A7-B17E-34D09133CA62}" destId="{2F2DB56A-3DDC-444F-B410-00AC333A9606}" srcOrd="1" destOrd="0" presId="urn:microsoft.com/office/officeart/2005/8/layout/orgChart1"/>
    <dgm:cxn modelId="{CDA735BD-B1BD-487F-97B4-0D0D37BC05F4}" type="presParOf" srcId="{D130B4D6-3E6B-4919-BB4A-276342336FED}" destId="{F3A360EF-0A83-477C-BA23-70133697B96C}" srcOrd="1" destOrd="0" presId="urn:microsoft.com/office/officeart/2005/8/layout/orgChart1"/>
    <dgm:cxn modelId="{E23A021E-7B17-4F54-918B-1DE885ED9866}" type="presParOf" srcId="{D130B4D6-3E6B-4919-BB4A-276342336FED}" destId="{83449793-3B23-436A-B31B-068CF6156760}" srcOrd="2" destOrd="0" presId="urn:microsoft.com/office/officeart/2005/8/layout/orgChart1"/>
    <dgm:cxn modelId="{CC02B426-49A5-4732-8312-71674D5D1EE8}" type="presParOf" srcId="{E5E67356-2C9C-4D88-9E6A-22F0130CFA57}" destId="{ECE5EE92-9DB5-4EF9-A2CE-8DEE103F36F7}" srcOrd="8" destOrd="0" presId="urn:microsoft.com/office/officeart/2005/8/layout/orgChart1"/>
    <dgm:cxn modelId="{4EAE5526-2509-4920-A223-30E65EB61469}" type="presParOf" srcId="{E5E67356-2C9C-4D88-9E6A-22F0130CFA57}" destId="{5129D1B1-F4D9-4452-9B5F-330961695178}" srcOrd="9" destOrd="0" presId="urn:microsoft.com/office/officeart/2005/8/layout/orgChart1"/>
    <dgm:cxn modelId="{9DE4D03C-83E0-4FD4-8A16-E49A0C930136}" type="presParOf" srcId="{5129D1B1-F4D9-4452-9B5F-330961695178}" destId="{E2BCD578-70D3-4648-B76A-61DEE7D2837B}" srcOrd="0" destOrd="0" presId="urn:microsoft.com/office/officeart/2005/8/layout/orgChart1"/>
    <dgm:cxn modelId="{839219C5-2287-49BD-8F2F-32C12C0E946F}" type="presParOf" srcId="{E2BCD578-70D3-4648-B76A-61DEE7D2837B}" destId="{DA1222E0-7858-4A4B-ACEA-F96E4398557F}" srcOrd="0" destOrd="0" presId="urn:microsoft.com/office/officeart/2005/8/layout/orgChart1"/>
    <dgm:cxn modelId="{85B6A4A7-8554-4BB5-9464-123229D959AB}" type="presParOf" srcId="{E2BCD578-70D3-4648-B76A-61DEE7D2837B}" destId="{CB949D94-B289-4E21-8729-9DB66F80AB63}" srcOrd="1" destOrd="0" presId="urn:microsoft.com/office/officeart/2005/8/layout/orgChart1"/>
    <dgm:cxn modelId="{FCCB3DA1-10DE-4F8B-A3CD-3FB475256262}" type="presParOf" srcId="{5129D1B1-F4D9-4452-9B5F-330961695178}" destId="{11418E01-3B4A-49FF-A496-204930D3A0B9}" srcOrd="1" destOrd="0" presId="urn:microsoft.com/office/officeart/2005/8/layout/orgChart1"/>
    <dgm:cxn modelId="{EA57DD8D-CE95-4CF4-9C13-58C9521AD4AE}" type="presParOf" srcId="{5129D1B1-F4D9-4452-9B5F-330961695178}" destId="{12E040DB-F850-4E91-A584-1B14C74F0E08}" srcOrd="2" destOrd="0" presId="urn:microsoft.com/office/officeart/2005/8/layout/orgChart1"/>
    <dgm:cxn modelId="{E5686B8B-D280-4E6A-BFC2-49D5B426B4E7}" type="presParOf" srcId="{C886613F-CBA9-407A-916B-AD50D90AC51B}" destId="{FD5B269D-9060-488F-BDB7-C9C9F094D8E3}" srcOrd="2" destOrd="0" presId="urn:microsoft.com/office/officeart/2005/8/layout/orgChart1"/>
    <dgm:cxn modelId="{24C72FDD-CA8E-42B9-8C5B-12D04ABBE8AB}" type="presParOf" srcId="{FD5B269D-9060-488F-BDB7-C9C9F094D8E3}" destId="{BEDA9BA1-6C1A-489E-85C7-57160933715B}" srcOrd="0" destOrd="0" presId="urn:microsoft.com/office/officeart/2005/8/layout/orgChart1"/>
    <dgm:cxn modelId="{B265F8D3-A874-4FA4-BC5A-11C36FC832DE}" type="presParOf" srcId="{FD5B269D-9060-488F-BDB7-C9C9F094D8E3}" destId="{F2EB2E3D-86E7-4656-9E80-F1E3136874ED}" srcOrd="1" destOrd="0" presId="urn:microsoft.com/office/officeart/2005/8/layout/orgChart1"/>
    <dgm:cxn modelId="{211662A1-F557-4823-A764-507B50B0DF19}" type="presParOf" srcId="{F2EB2E3D-86E7-4656-9E80-F1E3136874ED}" destId="{652E55B8-CF50-4017-B0E1-0B700A2969C8}" srcOrd="0" destOrd="0" presId="urn:microsoft.com/office/officeart/2005/8/layout/orgChart1"/>
    <dgm:cxn modelId="{F330B9C2-0958-4D89-AB9A-18BA9066E6A4}" type="presParOf" srcId="{652E55B8-CF50-4017-B0E1-0B700A2969C8}" destId="{71778379-B2BD-4BE1-9E5A-36319AE2FD5F}" srcOrd="0" destOrd="0" presId="urn:microsoft.com/office/officeart/2005/8/layout/orgChart1"/>
    <dgm:cxn modelId="{77DE6E7A-E05B-4297-B825-F84728B5AED9}" type="presParOf" srcId="{652E55B8-CF50-4017-B0E1-0B700A2969C8}" destId="{87E6D530-5EFB-4226-956F-B0FEF9B2174A}" srcOrd="1" destOrd="0" presId="urn:microsoft.com/office/officeart/2005/8/layout/orgChart1"/>
    <dgm:cxn modelId="{3FDAAD5A-73E7-43DD-A19F-B1A0B0986898}" type="presParOf" srcId="{F2EB2E3D-86E7-4656-9E80-F1E3136874ED}" destId="{4C3989AC-DD26-4738-92D8-2ED5605965DE}" srcOrd="1" destOrd="0" presId="urn:microsoft.com/office/officeart/2005/8/layout/orgChart1"/>
    <dgm:cxn modelId="{B3B0DADF-E421-4DF1-B26E-3DE9F1765060}" type="presParOf" srcId="{F2EB2E3D-86E7-4656-9E80-F1E3136874ED}" destId="{80D6BC4B-C2FF-4637-BA77-6E0E860A5DA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FEC4A4B-CAFA-4F4C-89ED-4CF0D20B618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3184787-2A58-4840-9032-16813CD89854}">
      <dgm:prSet phldrT="[Text]"/>
      <dgm:spPr/>
      <dgm:t>
        <a:bodyPr/>
        <a:lstStyle/>
        <a:p>
          <a:r>
            <a:rPr lang="en-GB" dirty="0" smtClean="0"/>
            <a:t>Project Implementation Director</a:t>
          </a:r>
          <a:endParaRPr lang="en-GB" dirty="0"/>
        </a:p>
      </dgm:t>
    </dgm:pt>
    <dgm:pt modelId="{9677AF4B-4E5B-45D8-9AB7-B4D562E8B93E}" type="parTrans" cxnId="{7EB5A1E4-1FBF-4DF6-896A-29143FB2B50E}">
      <dgm:prSet/>
      <dgm:spPr/>
      <dgm:t>
        <a:bodyPr/>
        <a:lstStyle/>
        <a:p>
          <a:endParaRPr lang="en-GB"/>
        </a:p>
      </dgm:t>
    </dgm:pt>
    <dgm:pt modelId="{65864BD2-4929-43F6-A7BD-5C3C0EE9268C}" type="sibTrans" cxnId="{7EB5A1E4-1FBF-4DF6-896A-29143FB2B50E}">
      <dgm:prSet/>
      <dgm:spPr/>
      <dgm:t>
        <a:bodyPr/>
        <a:lstStyle/>
        <a:p>
          <a:endParaRPr lang="en-GB"/>
        </a:p>
      </dgm:t>
    </dgm:pt>
    <dgm:pt modelId="{E21D694B-28AA-4566-80B2-0909C7B0CEC4}" type="asst">
      <dgm:prSet phldrT="[Text]"/>
      <dgm:spPr/>
      <dgm:t>
        <a:bodyPr/>
        <a:lstStyle/>
        <a:p>
          <a:r>
            <a:rPr lang="en-GB" dirty="0" smtClean="0"/>
            <a:t>Departmental Administrator (shared with KM)</a:t>
          </a:r>
          <a:endParaRPr lang="en-GB" dirty="0"/>
        </a:p>
      </dgm:t>
    </dgm:pt>
    <dgm:pt modelId="{624863E5-E06C-4674-9749-383CA2C13D89}" type="parTrans" cxnId="{A484D254-CD94-4F46-8D23-0B5E18CB4406}">
      <dgm:prSet/>
      <dgm:spPr/>
      <dgm:t>
        <a:bodyPr/>
        <a:lstStyle/>
        <a:p>
          <a:endParaRPr lang="en-GB"/>
        </a:p>
      </dgm:t>
    </dgm:pt>
    <dgm:pt modelId="{3545DDF1-84A6-4049-B134-E1C5895A8D3A}" type="sibTrans" cxnId="{A484D254-CD94-4F46-8D23-0B5E18CB4406}">
      <dgm:prSet/>
      <dgm:spPr/>
      <dgm:t>
        <a:bodyPr/>
        <a:lstStyle/>
        <a:p>
          <a:endParaRPr lang="en-GB"/>
        </a:p>
      </dgm:t>
    </dgm:pt>
    <dgm:pt modelId="{FE2EC001-CD7B-4384-81E2-828DC53605B8}">
      <dgm:prSet phldrT="[Text]"/>
      <dgm:spPr/>
      <dgm:t>
        <a:bodyPr/>
        <a:lstStyle/>
        <a:p>
          <a:r>
            <a:rPr lang="en-GB" dirty="0" smtClean="0"/>
            <a:t>Project Implementation Engineer</a:t>
          </a:r>
          <a:endParaRPr lang="en-GB" dirty="0"/>
        </a:p>
      </dgm:t>
    </dgm:pt>
    <dgm:pt modelId="{38960B44-F81C-48E4-848A-6CCC1CF8B267}" type="parTrans" cxnId="{C9FA9F6F-FFFD-499C-8FFE-11D9B1D6C5D3}">
      <dgm:prSet/>
      <dgm:spPr/>
      <dgm:t>
        <a:bodyPr/>
        <a:lstStyle/>
        <a:p>
          <a:endParaRPr lang="en-GB"/>
        </a:p>
      </dgm:t>
    </dgm:pt>
    <dgm:pt modelId="{C1EEE841-F6B9-4E12-94AD-2CDA5EDB43B0}" type="sibTrans" cxnId="{C9FA9F6F-FFFD-499C-8FFE-11D9B1D6C5D3}">
      <dgm:prSet/>
      <dgm:spPr/>
      <dgm:t>
        <a:bodyPr/>
        <a:lstStyle/>
        <a:p>
          <a:endParaRPr lang="en-GB"/>
        </a:p>
      </dgm:t>
    </dgm:pt>
    <dgm:pt modelId="{06E16B9D-115B-4C3B-A5B9-8A1CB5FA9D17}">
      <dgm:prSet phldrT="[Text]"/>
      <dgm:spPr/>
      <dgm:t>
        <a:bodyPr/>
        <a:lstStyle/>
        <a:p>
          <a:r>
            <a:rPr lang="en-GB" dirty="0" smtClean="0"/>
            <a:t>Project Implementation Architect</a:t>
          </a:r>
          <a:endParaRPr lang="en-GB" dirty="0"/>
        </a:p>
      </dgm:t>
    </dgm:pt>
    <dgm:pt modelId="{F7CA11A5-A008-486E-B5D4-859AA4866A9F}" type="parTrans" cxnId="{32FA14BC-C391-4198-A05D-31968809B11E}">
      <dgm:prSet/>
      <dgm:spPr/>
      <dgm:t>
        <a:bodyPr/>
        <a:lstStyle/>
        <a:p>
          <a:endParaRPr lang="en-GB"/>
        </a:p>
      </dgm:t>
    </dgm:pt>
    <dgm:pt modelId="{533063DD-0D19-4B70-A3DA-5AD204552119}" type="sibTrans" cxnId="{32FA14BC-C391-4198-A05D-31968809B11E}">
      <dgm:prSet/>
      <dgm:spPr/>
      <dgm:t>
        <a:bodyPr/>
        <a:lstStyle/>
        <a:p>
          <a:endParaRPr lang="en-GB"/>
        </a:p>
      </dgm:t>
    </dgm:pt>
    <dgm:pt modelId="{0FE6F9B2-C2F7-45C2-BA3B-A4993835801D}">
      <dgm:prSet phldrT="[Text]"/>
      <dgm:spPr>
        <a:solidFill>
          <a:srgbClr val="66FF66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Project Implementation Coordinator</a:t>
          </a:r>
          <a:endParaRPr lang="en-GB" dirty="0">
            <a:solidFill>
              <a:schemeClr val="tx1"/>
            </a:solidFill>
          </a:endParaRPr>
        </a:p>
      </dgm:t>
    </dgm:pt>
    <dgm:pt modelId="{FFCFD37E-F0F6-45E1-9454-A8258BE3FC31}" type="parTrans" cxnId="{82D1CC21-14C8-47BB-8E8D-1E13A914872E}">
      <dgm:prSet/>
      <dgm:spPr/>
      <dgm:t>
        <a:bodyPr/>
        <a:lstStyle/>
        <a:p>
          <a:endParaRPr lang="en-GB"/>
        </a:p>
      </dgm:t>
    </dgm:pt>
    <dgm:pt modelId="{D1D35423-C403-4FFC-88D0-BED3A2267145}" type="sibTrans" cxnId="{82D1CC21-14C8-47BB-8E8D-1E13A914872E}">
      <dgm:prSet/>
      <dgm:spPr/>
      <dgm:t>
        <a:bodyPr/>
        <a:lstStyle/>
        <a:p>
          <a:endParaRPr lang="en-GB"/>
        </a:p>
      </dgm:t>
    </dgm:pt>
    <dgm:pt modelId="{FB804368-494D-4A89-827E-4F4414C6C2B8}" type="pres">
      <dgm:prSet presAssocID="{FFEC4A4B-CAFA-4F4C-89ED-4CF0D20B618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9CAE8F11-5702-476D-876D-337AA6F138E8}" type="pres">
      <dgm:prSet presAssocID="{83184787-2A58-4840-9032-16813CD89854}" presName="hierRoot1" presStyleCnt="0">
        <dgm:presLayoutVars>
          <dgm:hierBranch val="init"/>
        </dgm:presLayoutVars>
      </dgm:prSet>
      <dgm:spPr/>
    </dgm:pt>
    <dgm:pt modelId="{71A0C376-BDC7-41F7-987B-10435EE85491}" type="pres">
      <dgm:prSet presAssocID="{83184787-2A58-4840-9032-16813CD89854}" presName="rootComposite1" presStyleCnt="0"/>
      <dgm:spPr/>
    </dgm:pt>
    <dgm:pt modelId="{78936556-5817-48A5-8208-1B6C7E0FC034}" type="pres">
      <dgm:prSet presAssocID="{83184787-2A58-4840-9032-16813CD8985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20FBB12-22FA-4FD1-AFCB-A0F4EA672E19}" type="pres">
      <dgm:prSet presAssocID="{83184787-2A58-4840-9032-16813CD89854}" presName="rootConnector1" presStyleLbl="node1" presStyleIdx="0" presStyleCnt="0"/>
      <dgm:spPr/>
      <dgm:t>
        <a:bodyPr/>
        <a:lstStyle/>
        <a:p>
          <a:endParaRPr lang="en-GB"/>
        </a:p>
      </dgm:t>
    </dgm:pt>
    <dgm:pt modelId="{DA13AF2C-1218-4CE3-B1EB-0B7E6FF31087}" type="pres">
      <dgm:prSet presAssocID="{83184787-2A58-4840-9032-16813CD89854}" presName="hierChild2" presStyleCnt="0"/>
      <dgm:spPr/>
    </dgm:pt>
    <dgm:pt modelId="{F1AB601B-F225-4C46-BD36-36C263AED3A6}" type="pres">
      <dgm:prSet presAssocID="{38960B44-F81C-48E4-848A-6CCC1CF8B267}" presName="Name37" presStyleLbl="parChTrans1D2" presStyleIdx="0" presStyleCnt="4"/>
      <dgm:spPr/>
      <dgm:t>
        <a:bodyPr/>
        <a:lstStyle/>
        <a:p>
          <a:endParaRPr lang="en-GB"/>
        </a:p>
      </dgm:t>
    </dgm:pt>
    <dgm:pt modelId="{9E50CBEA-218C-47D1-AE29-5151845D4392}" type="pres">
      <dgm:prSet presAssocID="{FE2EC001-CD7B-4384-81E2-828DC53605B8}" presName="hierRoot2" presStyleCnt="0">
        <dgm:presLayoutVars>
          <dgm:hierBranch val="init"/>
        </dgm:presLayoutVars>
      </dgm:prSet>
      <dgm:spPr/>
    </dgm:pt>
    <dgm:pt modelId="{A1ADEC80-C35A-43A8-8DDE-2D05D4BE5A68}" type="pres">
      <dgm:prSet presAssocID="{FE2EC001-CD7B-4384-81E2-828DC53605B8}" presName="rootComposite" presStyleCnt="0"/>
      <dgm:spPr/>
    </dgm:pt>
    <dgm:pt modelId="{45BE5C41-EB89-4B00-8C5F-7FD26490AB95}" type="pres">
      <dgm:prSet presAssocID="{FE2EC001-CD7B-4384-81E2-828DC53605B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DF9F85C-DA52-46EF-AE55-6F4059F71E82}" type="pres">
      <dgm:prSet presAssocID="{FE2EC001-CD7B-4384-81E2-828DC53605B8}" presName="rootConnector" presStyleLbl="node2" presStyleIdx="0" presStyleCnt="3"/>
      <dgm:spPr/>
      <dgm:t>
        <a:bodyPr/>
        <a:lstStyle/>
        <a:p>
          <a:endParaRPr lang="en-GB"/>
        </a:p>
      </dgm:t>
    </dgm:pt>
    <dgm:pt modelId="{62CB40E8-4A39-41A2-8770-C62D77A55D89}" type="pres">
      <dgm:prSet presAssocID="{FE2EC001-CD7B-4384-81E2-828DC53605B8}" presName="hierChild4" presStyleCnt="0"/>
      <dgm:spPr/>
    </dgm:pt>
    <dgm:pt modelId="{3AAC1E92-BC98-4DBF-BA0E-3A6914700145}" type="pres">
      <dgm:prSet presAssocID="{FE2EC001-CD7B-4384-81E2-828DC53605B8}" presName="hierChild5" presStyleCnt="0"/>
      <dgm:spPr/>
    </dgm:pt>
    <dgm:pt modelId="{547845E1-D4AC-4ED3-831A-593CFC1B51C4}" type="pres">
      <dgm:prSet presAssocID="{F7CA11A5-A008-486E-B5D4-859AA4866A9F}" presName="Name37" presStyleLbl="parChTrans1D2" presStyleIdx="1" presStyleCnt="4"/>
      <dgm:spPr/>
      <dgm:t>
        <a:bodyPr/>
        <a:lstStyle/>
        <a:p>
          <a:endParaRPr lang="en-GB"/>
        </a:p>
      </dgm:t>
    </dgm:pt>
    <dgm:pt modelId="{B3B4BBBA-9E9D-43B1-9753-AE553C683505}" type="pres">
      <dgm:prSet presAssocID="{06E16B9D-115B-4C3B-A5B9-8A1CB5FA9D17}" presName="hierRoot2" presStyleCnt="0">
        <dgm:presLayoutVars>
          <dgm:hierBranch val="init"/>
        </dgm:presLayoutVars>
      </dgm:prSet>
      <dgm:spPr/>
    </dgm:pt>
    <dgm:pt modelId="{2E3E2DAC-2233-48C7-BAFE-D22B6DC92B04}" type="pres">
      <dgm:prSet presAssocID="{06E16B9D-115B-4C3B-A5B9-8A1CB5FA9D17}" presName="rootComposite" presStyleCnt="0"/>
      <dgm:spPr/>
    </dgm:pt>
    <dgm:pt modelId="{EEEA3ED1-668F-4BD5-A892-EC878F9F315D}" type="pres">
      <dgm:prSet presAssocID="{06E16B9D-115B-4C3B-A5B9-8A1CB5FA9D1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04A6385-FE12-4234-B8AF-B8762F5146B7}" type="pres">
      <dgm:prSet presAssocID="{06E16B9D-115B-4C3B-A5B9-8A1CB5FA9D17}" presName="rootConnector" presStyleLbl="node2" presStyleIdx="1" presStyleCnt="3"/>
      <dgm:spPr/>
      <dgm:t>
        <a:bodyPr/>
        <a:lstStyle/>
        <a:p>
          <a:endParaRPr lang="en-GB"/>
        </a:p>
      </dgm:t>
    </dgm:pt>
    <dgm:pt modelId="{DBD55E02-DB96-427F-8A05-F714A4CE3A94}" type="pres">
      <dgm:prSet presAssocID="{06E16B9D-115B-4C3B-A5B9-8A1CB5FA9D17}" presName="hierChild4" presStyleCnt="0"/>
      <dgm:spPr/>
    </dgm:pt>
    <dgm:pt modelId="{9719EAF9-2957-4E59-A9A3-26370B173A90}" type="pres">
      <dgm:prSet presAssocID="{06E16B9D-115B-4C3B-A5B9-8A1CB5FA9D17}" presName="hierChild5" presStyleCnt="0"/>
      <dgm:spPr/>
    </dgm:pt>
    <dgm:pt modelId="{39816CA6-CEC9-4CC5-BD5E-24D8D83C418A}" type="pres">
      <dgm:prSet presAssocID="{FFCFD37E-F0F6-45E1-9454-A8258BE3FC31}" presName="Name37" presStyleLbl="parChTrans1D2" presStyleIdx="2" presStyleCnt="4"/>
      <dgm:spPr/>
      <dgm:t>
        <a:bodyPr/>
        <a:lstStyle/>
        <a:p>
          <a:endParaRPr lang="en-GB"/>
        </a:p>
      </dgm:t>
    </dgm:pt>
    <dgm:pt modelId="{3D549A96-3537-4EC6-AA66-21F75B9978E2}" type="pres">
      <dgm:prSet presAssocID="{0FE6F9B2-C2F7-45C2-BA3B-A4993835801D}" presName="hierRoot2" presStyleCnt="0">
        <dgm:presLayoutVars>
          <dgm:hierBranch val="init"/>
        </dgm:presLayoutVars>
      </dgm:prSet>
      <dgm:spPr/>
    </dgm:pt>
    <dgm:pt modelId="{821F31F0-DC65-46BC-970E-4CEB85B4DE7C}" type="pres">
      <dgm:prSet presAssocID="{0FE6F9B2-C2F7-45C2-BA3B-A4993835801D}" presName="rootComposite" presStyleCnt="0"/>
      <dgm:spPr/>
    </dgm:pt>
    <dgm:pt modelId="{C32F15B4-4BA4-4978-89FE-6640845C4F53}" type="pres">
      <dgm:prSet presAssocID="{0FE6F9B2-C2F7-45C2-BA3B-A4993835801D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296E7E9-40D8-4C34-AC89-E4B4D5B8E719}" type="pres">
      <dgm:prSet presAssocID="{0FE6F9B2-C2F7-45C2-BA3B-A4993835801D}" presName="rootConnector" presStyleLbl="node2" presStyleIdx="2" presStyleCnt="3"/>
      <dgm:spPr/>
      <dgm:t>
        <a:bodyPr/>
        <a:lstStyle/>
        <a:p>
          <a:endParaRPr lang="en-GB"/>
        </a:p>
      </dgm:t>
    </dgm:pt>
    <dgm:pt modelId="{645A8F81-9E8D-4E38-AF51-6E5B2DF01B1A}" type="pres">
      <dgm:prSet presAssocID="{0FE6F9B2-C2F7-45C2-BA3B-A4993835801D}" presName="hierChild4" presStyleCnt="0"/>
      <dgm:spPr/>
    </dgm:pt>
    <dgm:pt modelId="{1819F6A2-0EA8-46A5-A162-4C407E1574B4}" type="pres">
      <dgm:prSet presAssocID="{0FE6F9B2-C2F7-45C2-BA3B-A4993835801D}" presName="hierChild5" presStyleCnt="0"/>
      <dgm:spPr/>
    </dgm:pt>
    <dgm:pt modelId="{15EC77B4-E6A2-40F6-A259-DB5BF4CBBEF8}" type="pres">
      <dgm:prSet presAssocID="{83184787-2A58-4840-9032-16813CD89854}" presName="hierChild3" presStyleCnt="0"/>
      <dgm:spPr/>
    </dgm:pt>
    <dgm:pt modelId="{CDCEA8CE-3C86-40BE-8D9A-CE084BF280E6}" type="pres">
      <dgm:prSet presAssocID="{624863E5-E06C-4674-9749-383CA2C13D89}" presName="Name111" presStyleLbl="parChTrans1D2" presStyleIdx="3" presStyleCnt="4"/>
      <dgm:spPr/>
      <dgm:t>
        <a:bodyPr/>
        <a:lstStyle/>
        <a:p>
          <a:endParaRPr lang="en-GB"/>
        </a:p>
      </dgm:t>
    </dgm:pt>
    <dgm:pt modelId="{D150482C-163F-490D-ABCF-A381C0D381A0}" type="pres">
      <dgm:prSet presAssocID="{E21D694B-28AA-4566-80B2-0909C7B0CEC4}" presName="hierRoot3" presStyleCnt="0">
        <dgm:presLayoutVars>
          <dgm:hierBranch val="init"/>
        </dgm:presLayoutVars>
      </dgm:prSet>
      <dgm:spPr/>
    </dgm:pt>
    <dgm:pt modelId="{0286D807-3721-4337-810F-5338C65D78D1}" type="pres">
      <dgm:prSet presAssocID="{E21D694B-28AA-4566-80B2-0909C7B0CEC4}" presName="rootComposite3" presStyleCnt="0"/>
      <dgm:spPr/>
    </dgm:pt>
    <dgm:pt modelId="{64C78D4A-95B3-4BF5-9D1F-718A19857851}" type="pres">
      <dgm:prSet presAssocID="{E21D694B-28AA-4566-80B2-0909C7B0CEC4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5415B09-BB6A-406F-80E6-8523C62610F7}" type="pres">
      <dgm:prSet presAssocID="{E21D694B-28AA-4566-80B2-0909C7B0CEC4}" presName="rootConnector3" presStyleLbl="asst1" presStyleIdx="0" presStyleCnt="1"/>
      <dgm:spPr/>
      <dgm:t>
        <a:bodyPr/>
        <a:lstStyle/>
        <a:p>
          <a:endParaRPr lang="en-GB"/>
        </a:p>
      </dgm:t>
    </dgm:pt>
    <dgm:pt modelId="{6D6EA9C9-126D-49EC-B74C-F18D9309A715}" type="pres">
      <dgm:prSet presAssocID="{E21D694B-28AA-4566-80B2-0909C7B0CEC4}" presName="hierChild6" presStyleCnt="0"/>
      <dgm:spPr/>
    </dgm:pt>
    <dgm:pt modelId="{4168B8F9-3D74-4345-A615-0E30D6A9C1C8}" type="pres">
      <dgm:prSet presAssocID="{E21D694B-28AA-4566-80B2-0909C7B0CEC4}" presName="hierChild7" presStyleCnt="0"/>
      <dgm:spPr/>
    </dgm:pt>
  </dgm:ptLst>
  <dgm:cxnLst>
    <dgm:cxn modelId="{82D1CC21-14C8-47BB-8E8D-1E13A914872E}" srcId="{83184787-2A58-4840-9032-16813CD89854}" destId="{0FE6F9B2-C2F7-45C2-BA3B-A4993835801D}" srcOrd="3" destOrd="0" parTransId="{FFCFD37E-F0F6-45E1-9454-A8258BE3FC31}" sibTransId="{D1D35423-C403-4FFC-88D0-BED3A2267145}"/>
    <dgm:cxn modelId="{9F7D4F52-D834-4F20-B9BC-492D062AA78A}" type="presOf" srcId="{F7CA11A5-A008-486E-B5D4-859AA4866A9F}" destId="{547845E1-D4AC-4ED3-831A-593CFC1B51C4}" srcOrd="0" destOrd="0" presId="urn:microsoft.com/office/officeart/2005/8/layout/orgChart1"/>
    <dgm:cxn modelId="{32FA14BC-C391-4198-A05D-31968809B11E}" srcId="{83184787-2A58-4840-9032-16813CD89854}" destId="{06E16B9D-115B-4C3B-A5B9-8A1CB5FA9D17}" srcOrd="2" destOrd="0" parTransId="{F7CA11A5-A008-486E-B5D4-859AA4866A9F}" sibTransId="{533063DD-0D19-4B70-A3DA-5AD204552119}"/>
    <dgm:cxn modelId="{17544C3E-3231-4B36-97B5-1D181DD060BC}" type="presOf" srcId="{83184787-2A58-4840-9032-16813CD89854}" destId="{F20FBB12-22FA-4FD1-AFCB-A0F4EA672E19}" srcOrd="1" destOrd="0" presId="urn:microsoft.com/office/officeart/2005/8/layout/orgChart1"/>
    <dgm:cxn modelId="{A30932F4-53D7-4BEA-A1A9-535F35F0626D}" type="presOf" srcId="{FFEC4A4B-CAFA-4F4C-89ED-4CF0D20B6185}" destId="{FB804368-494D-4A89-827E-4F4414C6C2B8}" srcOrd="0" destOrd="0" presId="urn:microsoft.com/office/officeart/2005/8/layout/orgChart1"/>
    <dgm:cxn modelId="{7EB5A1E4-1FBF-4DF6-896A-29143FB2B50E}" srcId="{FFEC4A4B-CAFA-4F4C-89ED-4CF0D20B6185}" destId="{83184787-2A58-4840-9032-16813CD89854}" srcOrd="0" destOrd="0" parTransId="{9677AF4B-4E5B-45D8-9AB7-B4D562E8B93E}" sibTransId="{65864BD2-4929-43F6-A7BD-5C3C0EE9268C}"/>
    <dgm:cxn modelId="{A2C88FDB-7257-432C-B693-EFC9C492F903}" type="presOf" srcId="{0FE6F9B2-C2F7-45C2-BA3B-A4993835801D}" destId="{C296E7E9-40D8-4C34-AC89-E4B4D5B8E719}" srcOrd="1" destOrd="0" presId="urn:microsoft.com/office/officeart/2005/8/layout/orgChart1"/>
    <dgm:cxn modelId="{7A93A8D2-FFC6-4511-9914-B831594E6930}" type="presOf" srcId="{624863E5-E06C-4674-9749-383CA2C13D89}" destId="{CDCEA8CE-3C86-40BE-8D9A-CE084BF280E6}" srcOrd="0" destOrd="0" presId="urn:microsoft.com/office/officeart/2005/8/layout/orgChart1"/>
    <dgm:cxn modelId="{C9FA9F6F-FFFD-499C-8FFE-11D9B1D6C5D3}" srcId="{83184787-2A58-4840-9032-16813CD89854}" destId="{FE2EC001-CD7B-4384-81E2-828DC53605B8}" srcOrd="1" destOrd="0" parTransId="{38960B44-F81C-48E4-848A-6CCC1CF8B267}" sibTransId="{C1EEE841-F6B9-4E12-94AD-2CDA5EDB43B0}"/>
    <dgm:cxn modelId="{A36ECFF5-DF81-4510-A946-C83D9E6B9EF1}" type="presOf" srcId="{E21D694B-28AA-4566-80B2-0909C7B0CEC4}" destId="{35415B09-BB6A-406F-80E6-8523C62610F7}" srcOrd="1" destOrd="0" presId="urn:microsoft.com/office/officeart/2005/8/layout/orgChart1"/>
    <dgm:cxn modelId="{29713295-670D-4D79-8D5A-B19B88466D87}" type="presOf" srcId="{FE2EC001-CD7B-4384-81E2-828DC53605B8}" destId="{FDF9F85C-DA52-46EF-AE55-6F4059F71E82}" srcOrd="1" destOrd="0" presId="urn:microsoft.com/office/officeart/2005/8/layout/orgChart1"/>
    <dgm:cxn modelId="{8706E0B0-A75C-47E0-B67C-11CFFF22371C}" type="presOf" srcId="{FE2EC001-CD7B-4384-81E2-828DC53605B8}" destId="{45BE5C41-EB89-4B00-8C5F-7FD26490AB95}" srcOrd="0" destOrd="0" presId="urn:microsoft.com/office/officeart/2005/8/layout/orgChart1"/>
    <dgm:cxn modelId="{6B1633F5-E9B7-4DB6-BFBF-823C81E9B019}" type="presOf" srcId="{FFCFD37E-F0F6-45E1-9454-A8258BE3FC31}" destId="{39816CA6-CEC9-4CC5-BD5E-24D8D83C418A}" srcOrd="0" destOrd="0" presId="urn:microsoft.com/office/officeart/2005/8/layout/orgChart1"/>
    <dgm:cxn modelId="{AA642DAA-9CB4-4EE0-B590-8C50DAE4E469}" type="presOf" srcId="{06E16B9D-115B-4C3B-A5B9-8A1CB5FA9D17}" destId="{EEEA3ED1-668F-4BD5-A892-EC878F9F315D}" srcOrd="0" destOrd="0" presId="urn:microsoft.com/office/officeart/2005/8/layout/orgChart1"/>
    <dgm:cxn modelId="{D89C6FFB-460C-46C4-80C7-BA340FA6064A}" type="presOf" srcId="{38960B44-F81C-48E4-848A-6CCC1CF8B267}" destId="{F1AB601B-F225-4C46-BD36-36C263AED3A6}" srcOrd="0" destOrd="0" presId="urn:microsoft.com/office/officeart/2005/8/layout/orgChart1"/>
    <dgm:cxn modelId="{50E1A6F4-D1ED-4DC4-9DAC-3184C8A082BF}" type="presOf" srcId="{83184787-2A58-4840-9032-16813CD89854}" destId="{78936556-5817-48A5-8208-1B6C7E0FC034}" srcOrd="0" destOrd="0" presId="urn:microsoft.com/office/officeart/2005/8/layout/orgChart1"/>
    <dgm:cxn modelId="{20F01084-B423-45D7-BD95-7AE5CECD2D40}" type="presOf" srcId="{06E16B9D-115B-4C3B-A5B9-8A1CB5FA9D17}" destId="{704A6385-FE12-4234-B8AF-B8762F5146B7}" srcOrd="1" destOrd="0" presId="urn:microsoft.com/office/officeart/2005/8/layout/orgChart1"/>
    <dgm:cxn modelId="{A484D254-CD94-4F46-8D23-0B5E18CB4406}" srcId="{83184787-2A58-4840-9032-16813CD89854}" destId="{E21D694B-28AA-4566-80B2-0909C7B0CEC4}" srcOrd="0" destOrd="0" parTransId="{624863E5-E06C-4674-9749-383CA2C13D89}" sibTransId="{3545DDF1-84A6-4049-B134-E1C5895A8D3A}"/>
    <dgm:cxn modelId="{D71EFE0F-47FC-422E-833D-3820053BFDC1}" type="presOf" srcId="{E21D694B-28AA-4566-80B2-0909C7B0CEC4}" destId="{64C78D4A-95B3-4BF5-9D1F-718A19857851}" srcOrd="0" destOrd="0" presId="urn:microsoft.com/office/officeart/2005/8/layout/orgChart1"/>
    <dgm:cxn modelId="{4BE93A34-CE45-46E2-8ECD-38A94781838F}" type="presOf" srcId="{0FE6F9B2-C2F7-45C2-BA3B-A4993835801D}" destId="{C32F15B4-4BA4-4978-89FE-6640845C4F53}" srcOrd="0" destOrd="0" presId="urn:microsoft.com/office/officeart/2005/8/layout/orgChart1"/>
    <dgm:cxn modelId="{2E0B7D6E-5BAA-4D32-9C9A-2F50AF7DFD2B}" type="presParOf" srcId="{FB804368-494D-4A89-827E-4F4414C6C2B8}" destId="{9CAE8F11-5702-476D-876D-337AA6F138E8}" srcOrd="0" destOrd="0" presId="urn:microsoft.com/office/officeart/2005/8/layout/orgChart1"/>
    <dgm:cxn modelId="{A21ABC5A-FA97-4505-A730-B506ECEB2E6E}" type="presParOf" srcId="{9CAE8F11-5702-476D-876D-337AA6F138E8}" destId="{71A0C376-BDC7-41F7-987B-10435EE85491}" srcOrd="0" destOrd="0" presId="urn:microsoft.com/office/officeart/2005/8/layout/orgChart1"/>
    <dgm:cxn modelId="{1D9D2855-BF71-4C51-A07A-F968E6BD35D3}" type="presParOf" srcId="{71A0C376-BDC7-41F7-987B-10435EE85491}" destId="{78936556-5817-48A5-8208-1B6C7E0FC034}" srcOrd="0" destOrd="0" presId="urn:microsoft.com/office/officeart/2005/8/layout/orgChart1"/>
    <dgm:cxn modelId="{2D3A6636-5D25-41E1-8670-FBD251285828}" type="presParOf" srcId="{71A0C376-BDC7-41F7-987B-10435EE85491}" destId="{F20FBB12-22FA-4FD1-AFCB-A0F4EA672E19}" srcOrd="1" destOrd="0" presId="urn:microsoft.com/office/officeart/2005/8/layout/orgChart1"/>
    <dgm:cxn modelId="{9F816F08-5CAD-4FE5-A728-904EF5E29145}" type="presParOf" srcId="{9CAE8F11-5702-476D-876D-337AA6F138E8}" destId="{DA13AF2C-1218-4CE3-B1EB-0B7E6FF31087}" srcOrd="1" destOrd="0" presId="urn:microsoft.com/office/officeart/2005/8/layout/orgChart1"/>
    <dgm:cxn modelId="{F681F856-E98E-486E-80E3-8FE66DDC5BDD}" type="presParOf" srcId="{DA13AF2C-1218-4CE3-B1EB-0B7E6FF31087}" destId="{F1AB601B-F225-4C46-BD36-36C263AED3A6}" srcOrd="0" destOrd="0" presId="urn:microsoft.com/office/officeart/2005/8/layout/orgChart1"/>
    <dgm:cxn modelId="{62687682-C6A3-404B-8819-CDD931B96992}" type="presParOf" srcId="{DA13AF2C-1218-4CE3-B1EB-0B7E6FF31087}" destId="{9E50CBEA-218C-47D1-AE29-5151845D4392}" srcOrd="1" destOrd="0" presId="urn:microsoft.com/office/officeart/2005/8/layout/orgChart1"/>
    <dgm:cxn modelId="{741F6954-F6F5-4B9F-866A-57792CDCA05F}" type="presParOf" srcId="{9E50CBEA-218C-47D1-AE29-5151845D4392}" destId="{A1ADEC80-C35A-43A8-8DDE-2D05D4BE5A68}" srcOrd="0" destOrd="0" presId="urn:microsoft.com/office/officeart/2005/8/layout/orgChart1"/>
    <dgm:cxn modelId="{C4F7E49F-0326-4F8A-B1C5-279DA30244F9}" type="presParOf" srcId="{A1ADEC80-C35A-43A8-8DDE-2D05D4BE5A68}" destId="{45BE5C41-EB89-4B00-8C5F-7FD26490AB95}" srcOrd="0" destOrd="0" presId="urn:microsoft.com/office/officeart/2005/8/layout/orgChart1"/>
    <dgm:cxn modelId="{5F5D8EFB-62A4-4320-A509-59D781868F7B}" type="presParOf" srcId="{A1ADEC80-C35A-43A8-8DDE-2D05D4BE5A68}" destId="{FDF9F85C-DA52-46EF-AE55-6F4059F71E82}" srcOrd="1" destOrd="0" presId="urn:microsoft.com/office/officeart/2005/8/layout/orgChart1"/>
    <dgm:cxn modelId="{E1FA00D5-5DE2-4A10-9661-315B723D27D2}" type="presParOf" srcId="{9E50CBEA-218C-47D1-AE29-5151845D4392}" destId="{62CB40E8-4A39-41A2-8770-C62D77A55D89}" srcOrd="1" destOrd="0" presId="urn:microsoft.com/office/officeart/2005/8/layout/orgChart1"/>
    <dgm:cxn modelId="{4E5B04F8-8ED2-4728-BF20-4995A095583D}" type="presParOf" srcId="{9E50CBEA-218C-47D1-AE29-5151845D4392}" destId="{3AAC1E92-BC98-4DBF-BA0E-3A6914700145}" srcOrd="2" destOrd="0" presId="urn:microsoft.com/office/officeart/2005/8/layout/orgChart1"/>
    <dgm:cxn modelId="{90BC7970-5899-4190-940A-F9A6125A6033}" type="presParOf" srcId="{DA13AF2C-1218-4CE3-B1EB-0B7E6FF31087}" destId="{547845E1-D4AC-4ED3-831A-593CFC1B51C4}" srcOrd="2" destOrd="0" presId="urn:microsoft.com/office/officeart/2005/8/layout/orgChart1"/>
    <dgm:cxn modelId="{03E13BB3-D8DB-489B-9B34-0C99808CF3C1}" type="presParOf" srcId="{DA13AF2C-1218-4CE3-B1EB-0B7E6FF31087}" destId="{B3B4BBBA-9E9D-43B1-9753-AE553C683505}" srcOrd="3" destOrd="0" presId="urn:microsoft.com/office/officeart/2005/8/layout/orgChart1"/>
    <dgm:cxn modelId="{9D824FD0-1862-4473-ABB7-520D56B44F10}" type="presParOf" srcId="{B3B4BBBA-9E9D-43B1-9753-AE553C683505}" destId="{2E3E2DAC-2233-48C7-BAFE-D22B6DC92B04}" srcOrd="0" destOrd="0" presId="urn:microsoft.com/office/officeart/2005/8/layout/orgChart1"/>
    <dgm:cxn modelId="{85256570-FE11-4A14-A6C1-ECAF07AF9D19}" type="presParOf" srcId="{2E3E2DAC-2233-48C7-BAFE-D22B6DC92B04}" destId="{EEEA3ED1-668F-4BD5-A892-EC878F9F315D}" srcOrd="0" destOrd="0" presId="urn:microsoft.com/office/officeart/2005/8/layout/orgChart1"/>
    <dgm:cxn modelId="{98DFD94C-175E-4E4C-AFD3-75B7382AE5A6}" type="presParOf" srcId="{2E3E2DAC-2233-48C7-BAFE-D22B6DC92B04}" destId="{704A6385-FE12-4234-B8AF-B8762F5146B7}" srcOrd="1" destOrd="0" presId="urn:microsoft.com/office/officeart/2005/8/layout/orgChart1"/>
    <dgm:cxn modelId="{278E0771-24CD-46FC-B02E-7019CE0B4C25}" type="presParOf" srcId="{B3B4BBBA-9E9D-43B1-9753-AE553C683505}" destId="{DBD55E02-DB96-427F-8A05-F714A4CE3A94}" srcOrd="1" destOrd="0" presId="urn:microsoft.com/office/officeart/2005/8/layout/orgChart1"/>
    <dgm:cxn modelId="{AB32903C-353E-4E3D-B24C-E426C19F2EC5}" type="presParOf" srcId="{B3B4BBBA-9E9D-43B1-9753-AE553C683505}" destId="{9719EAF9-2957-4E59-A9A3-26370B173A90}" srcOrd="2" destOrd="0" presId="urn:microsoft.com/office/officeart/2005/8/layout/orgChart1"/>
    <dgm:cxn modelId="{7A8502BC-C6BA-4E91-99BA-5B99E01CBD8C}" type="presParOf" srcId="{DA13AF2C-1218-4CE3-B1EB-0B7E6FF31087}" destId="{39816CA6-CEC9-4CC5-BD5E-24D8D83C418A}" srcOrd="4" destOrd="0" presId="urn:microsoft.com/office/officeart/2005/8/layout/orgChart1"/>
    <dgm:cxn modelId="{673BD6FD-E1AD-4FB4-95C7-D9D0FED81653}" type="presParOf" srcId="{DA13AF2C-1218-4CE3-B1EB-0B7E6FF31087}" destId="{3D549A96-3537-4EC6-AA66-21F75B9978E2}" srcOrd="5" destOrd="0" presId="urn:microsoft.com/office/officeart/2005/8/layout/orgChart1"/>
    <dgm:cxn modelId="{C35AA62D-94F3-42FE-89C0-6D0B51C10860}" type="presParOf" srcId="{3D549A96-3537-4EC6-AA66-21F75B9978E2}" destId="{821F31F0-DC65-46BC-970E-4CEB85B4DE7C}" srcOrd="0" destOrd="0" presId="urn:microsoft.com/office/officeart/2005/8/layout/orgChart1"/>
    <dgm:cxn modelId="{4B92666B-0ECB-49A3-A776-36850E88A258}" type="presParOf" srcId="{821F31F0-DC65-46BC-970E-4CEB85B4DE7C}" destId="{C32F15B4-4BA4-4978-89FE-6640845C4F53}" srcOrd="0" destOrd="0" presId="urn:microsoft.com/office/officeart/2005/8/layout/orgChart1"/>
    <dgm:cxn modelId="{2938A243-3DBA-473F-899D-5A9680D1BEF8}" type="presParOf" srcId="{821F31F0-DC65-46BC-970E-4CEB85B4DE7C}" destId="{C296E7E9-40D8-4C34-AC89-E4B4D5B8E719}" srcOrd="1" destOrd="0" presId="urn:microsoft.com/office/officeart/2005/8/layout/orgChart1"/>
    <dgm:cxn modelId="{A23EB0E0-3403-4946-9CD0-B6637F655EFF}" type="presParOf" srcId="{3D549A96-3537-4EC6-AA66-21F75B9978E2}" destId="{645A8F81-9E8D-4E38-AF51-6E5B2DF01B1A}" srcOrd="1" destOrd="0" presId="urn:microsoft.com/office/officeart/2005/8/layout/orgChart1"/>
    <dgm:cxn modelId="{6F3D7991-502C-4BA4-ABE2-A6E3819FC68D}" type="presParOf" srcId="{3D549A96-3537-4EC6-AA66-21F75B9978E2}" destId="{1819F6A2-0EA8-46A5-A162-4C407E1574B4}" srcOrd="2" destOrd="0" presId="urn:microsoft.com/office/officeart/2005/8/layout/orgChart1"/>
    <dgm:cxn modelId="{936D6EDE-A2E3-4450-A833-E563610772B6}" type="presParOf" srcId="{9CAE8F11-5702-476D-876D-337AA6F138E8}" destId="{15EC77B4-E6A2-40F6-A259-DB5BF4CBBEF8}" srcOrd="2" destOrd="0" presId="urn:microsoft.com/office/officeart/2005/8/layout/orgChart1"/>
    <dgm:cxn modelId="{9519FD16-F50C-4D10-833B-077719BBED1F}" type="presParOf" srcId="{15EC77B4-E6A2-40F6-A259-DB5BF4CBBEF8}" destId="{CDCEA8CE-3C86-40BE-8D9A-CE084BF280E6}" srcOrd="0" destOrd="0" presId="urn:microsoft.com/office/officeart/2005/8/layout/orgChart1"/>
    <dgm:cxn modelId="{797C11CE-E51E-49F0-90EE-8ACEFA0F6595}" type="presParOf" srcId="{15EC77B4-E6A2-40F6-A259-DB5BF4CBBEF8}" destId="{D150482C-163F-490D-ABCF-A381C0D381A0}" srcOrd="1" destOrd="0" presId="urn:microsoft.com/office/officeart/2005/8/layout/orgChart1"/>
    <dgm:cxn modelId="{04BB7F79-08BA-4677-993C-9E73ED66D7B7}" type="presParOf" srcId="{D150482C-163F-490D-ABCF-A381C0D381A0}" destId="{0286D807-3721-4337-810F-5338C65D78D1}" srcOrd="0" destOrd="0" presId="urn:microsoft.com/office/officeart/2005/8/layout/orgChart1"/>
    <dgm:cxn modelId="{2F170878-0E2A-4BD3-9242-4EE83FE550F3}" type="presParOf" srcId="{0286D807-3721-4337-810F-5338C65D78D1}" destId="{64C78D4A-95B3-4BF5-9D1F-718A19857851}" srcOrd="0" destOrd="0" presId="urn:microsoft.com/office/officeart/2005/8/layout/orgChart1"/>
    <dgm:cxn modelId="{8A7F5FFB-A659-4E69-97EB-375926D15E33}" type="presParOf" srcId="{0286D807-3721-4337-810F-5338C65D78D1}" destId="{35415B09-BB6A-406F-80E6-8523C62610F7}" srcOrd="1" destOrd="0" presId="urn:microsoft.com/office/officeart/2005/8/layout/orgChart1"/>
    <dgm:cxn modelId="{F4275571-0415-4DB7-8DAA-18E5DDD93390}" type="presParOf" srcId="{D150482C-163F-490D-ABCF-A381C0D381A0}" destId="{6D6EA9C9-126D-49EC-B74C-F18D9309A715}" srcOrd="1" destOrd="0" presId="urn:microsoft.com/office/officeart/2005/8/layout/orgChart1"/>
    <dgm:cxn modelId="{11F15D57-5653-44FC-AC06-FE70F364A857}" type="presParOf" srcId="{D150482C-163F-490D-ABCF-A381C0D381A0}" destId="{4168B8F9-3D74-4345-A615-0E30D6A9C1C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A215A81-CBA6-406F-AC6B-785E234652B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AD0F576-A6E1-4A13-8BB3-B79E52471132}">
      <dgm:prSet phldrT="[Text]" custT="1"/>
      <dgm:spPr/>
      <dgm:t>
        <a:bodyPr/>
        <a:lstStyle/>
        <a:p>
          <a:r>
            <a:rPr lang="en-GB" sz="1400" dirty="0" smtClean="0"/>
            <a:t>Knowledge and Communications Director</a:t>
          </a:r>
          <a:endParaRPr lang="en-GB" sz="1400" dirty="0"/>
        </a:p>
      </dgm:t>
    </dgm:pt>
    <dgm:pt modelId="{DEA81B15-16AE-4C94-8548-4390333A6634}" type="parTrans" cxnId="{2879A738-B53F-4F4B-96CD-70E009471295}">
      <dgm:prSet/>
      <dgm:spPr/>
      <dgm:t>
        <a:bodyPr/>
        <a:lstStyle/>
        <a:p>
          <a:endParaRPr lang="en-GB" sz="700"/>
        </a:p>
      </dgm:t>
    </dgm:pt>
    <dgm:pt modelId="{3F7F8A64-81B8-4C92-AA32-1E5512D69678}" type="sibTrans" cxnId="{2879A738-B53F-4F4B-96CD-70E009471295}">
      <dgm:prSet/>
      <dgm:spPr/>
      <dgm:t>
        <a:bodyPr/>
        <a:lstStyle/>
        <a:p>
          <a:endParaRPr lang="en-GB" sz="700"/>
        </a:p>
      </dgm:t>
    </dgm:pt>
    <dgm:pt modelId="{523A255A-0A95-4E89-B97C-8E11E25EEE92}">
      <dgm:prSet phldrT="[Text]" custT="1"/>
      <dgm:spPr>
        <a:solidFill>
          <a:srgbClr val="66FF66"/>
        </a:solidFill>
      </dgm:spPr>
      <dgm:t>
        <a:bodyPr/>
        <a:lstStyle/>
        <a:p>
          <a:r>
            <a:rPr lang="en-GB" sz="1400" dirty="0" smtClean="0">
              <a:solidFill>
                <a:schemeClr val="tx1"/>
              </a:solidFill>
            </a:rPr>
            <a:t>Information Specialist</a:t>
          </a:r>
          <a:endParaRPr lang="en-GB" sz="1400" dirty="0">
            <a:solidFill>
              <a:schemeClr val="tx1"/>
            </a:solidFill>
          </a:endParaRPr>
        </a:p>
      </dgm:t>
    </dgm:pt>
    <dgm:pt modelId="{E444BE6A-32E9-49D0-A49B-E506C696BFB3}" type="parTrans" cxnId="{1CCD6E94-796B-4EA4-9854-943BB8AA9663}">
      <dgm:prSet/>
      <dgm:spPr/>
      <dgm:t>
        <a:bodyPr/>
        <a:lstStyle/>
        <a:p>
          <a:endParaRPr lang="en-GB" sz="700"/>
        </a:p>
      </dgm:t>
    </dgm:pt>
    <dgm:pt modelId="{9F71FCD8-4C39-4E66-B23B-DF1D97AE2321}" type="sibTrans" cxnId="{1CCD6E94-796B-4EA4-9854-943BB8AA9663}">
      <dgm:prSet/>
      <dgm:spPr/>
      <dgm:t>
        <a:bodyPr/>
        <a:lstStyle/>
        <a:p>
          <a:endParaRPr lang="en-GB" sz="700"/>
        </a:p>
      </dgm:t>
    </dgm:pt>
    <dgm:pt modelId="{EFAD4C9C-01A9-408E-90DF-FBA13A5F6747}">
      <dgm:prSet custT="1"/>
      <dgm:spPr>
        <a:solidFill>
          <a:srgbClr val="66FF66"/>
        </a:solidFill>
      </dgm:spPr>
      <dgm:t>
        <a:bodyPr/>
        <a:lstStyle/>
        <a:p>
          <a:r>
            <a:rPr lang="en-GB" sz="1400" dirty="0" smtClean="0">
              <a:solidFill>
                <a:schemeClr val="tx1"/>
              </a:solidFill>
            </a:rPr>
            <a:t>MIS and Business Process Manager</a:t>
          </a:r>
          <a:endParaRPr lang="en-GB" sz="1400" dirty="0">
            <a:solidFill>
              <a:schemeClr val="tx1"/>
            </a:solidFill>
          </a:endParaRPr>
        </a:p>
      </dgm:t>
    </dgm:pt>
    <dgm:pt modelId="{7952C5E9-F106-4BEE-AC82-A774004A8A76}" type="parTrans" cxnId="{E1F15545-2E26-437C-94C3-0A8AA450FE8C}">
      <dgm:prSet/>
      <dgm:spPr/>
      <dgm:t>
        <a:bodyPr/>
        <a:lstStyle/>
        <a:p>
          <a:endParaRPr lang="en-GB" sz="1200"/>
        </a:p>
      </dgm:t>
    </dgm:pt>
    <dgm:pt modelId="{BFBEA9F9-E081-4708-A0A5-A7B25E2D892A}" type="sibTrans" cxnId="{E1F15545-2E26-437C-94C3-0A8AA450FE8C}">
      <dgm:prSet/>
      <dgm:spPr/>
      <dgm:t>
        <a:bodyPr/>
        <a:lstStyle/>
        <a:p>
          <a:endParaRPr lang="en-GB" sz="1200"/>
        </a:p>
      </dgm:t>
    </dgm:pt>
    <dgm:pt modelId="{0A795FFF-21C3-4C49-83E6-59CF8B6C2C85}">
      <dgm:prSet custT="1"/>
      <dgm:spPr>
        <a:solidFill>
          <a:srgbClr val="66FF66"/>
        </a:solidFill>
      </dgm:spPr>
      <dgm:t>
        <a:bodyPr/>
        <a:lstStyle/>
        <a:p>
          <a:r>
            <a:rPr lang="en-GB" sz="1400" dirty="0" smtClean="0">
              <a:solidFill>
                <a:schemeClr val="tx1"/>
              </a:solidFill>
            </a:rPr>
            <a:t>Stakeholder Analysis Manager</a:t>
          </a:r>
          <a:endParaRPr lang="en-GB" sz="1400" dirty="0">
            <a:solidFill>
              <a:schemeClr val="tx1"/>
            </a:solidFill>
          </a:endParaRPr>
        </a:p>
      </dgm:t>
    </dgm:pt>
    <dgm:pt modelId="{59D648EE-2E66-432B-8D00-57FFAA1A7E88}" type="parTrans" cxnId="{8CE55089-0E1C-4354-9FD0-3DA6E834ECAA}">
      <dgm:prSet/>
      <dgm:spPr/>
      <dgm:t>
        <a:bodyPr/>
        <a:lstStyle/>
        <a:p>
          <a:endParaRPr lang="en-GB" sz="1200"/>
        </a:p>
      </dgm:t>
    </dgm:pt>
    <dgm:pt modelId="{4DA014F2-4036-4D20-B48F-E333695509A0}" type="sibTrans" cxnId="{8CE55089-0E1C-4354-9FD0-3DA6E834ECAA}">
      <dgm:prSet/>
      <dgm:spPr/>
      <dgm:t>
        <a:bodyPr/>
        <a:lstStyle/>
        <a:p>
          <a:endParaRPr lang="en-GB" sz="1200"/>
        </a:p>
      </dgm:t>
    </dgm:pt>
    <dgm:pt modelId="{E90536A2-C3CD-44CE-8289-C0C874DC11BE}">
      <dgm:prSet custT="1"/>
      <dgm:spPr>
        <a:solidFill>
          <a:srgbClr val="66FF66"/>
        </a:solidFill>
      </dgm:spPr>
      <dgm:t>
        <a:bodyPr/>
        <a:lstStyle/>
        <a:p>
          <a:r>
            <a:rPr lang="en-GB" sz="1400" dirty="0" smtClean="0">
              <a:solidFill>
                <a:schemeClr val="tx1"/>
              </a:solidFill>
            </a:rPr>
            <a:t>Urban Network Market Analyst</a:t>
          </a:r>
          <a:endParaRPr lang="en-GB" sz="1400" dirty="0">
            <a:solidFill>
              <a:schemeClr val="tx1"/>
            </a:solidFill>
          </a:endParaRPr>
        </a:p>
      </dgm:t>
    </dgm:pt>
    <dgm:pt modelId="{29409C8E-F5EE-45D0-B933-4891E66EF65C}" type="parTrans" cxnId="{2A42B18B-19EF-4A8E-8778-6102EB02F391}">
      <dgm:prSet/>
      <dgm:spPr/>
      <dgm:t>
        <a:bodyPr/>
        <a:lstStyle/>
        <a:p>
          <a:endParaRPr lang="en-GB" sz="1200"/>
        </a:p>
      </dgm:t>
    </dgm:pt>
    <dgm:pt modelId="{A6AC1489-0C66-42FD-B83A-B19789CD76BA}" type="sibTrans" cxnId="{2A42B18B-19EF-4A8E-8778-6102EB02F391}">
      <dgm:prSet/>
      <dgm:spPr/>
      <dgm:t>
        <a:bodyPr/>
        <a:lstStyle/>
        <a:p>
          <a:endParaRPr lang="en-GB" sz="1200"/>
        </a:p>
      </dgm:t>
    </dgm:pt>
    <dgm:pt modelId="{3FB37BA9-D710-4097-B6D5-F2C646D4B094}" type="asst">
      <dgm:prSet custT="1"/>
      <dgm:spPr/>
      <dgm:t>
        <a:bodyPr/>
        <a:lstStyle/>
        <a:p>
          <a:r>
            <a:rPr lang="en-GB" sz="1400" dirty="0" smtClean="0"/>
            <a:t>Departmental Administrator (shared with Project Imp)</a:t>
          </a:r>
          <a:endParaRPr lang="en-GB" sz="1400" dirty="0"/>
        </a:p>
      </dgm:t>
    </dgm:pt>
    <dgm:pt modelId="{21271E5A-6FAB-49EB-890C-4527BD4330F3}" type="parTrans" cxnId="{8E1E3001-D04B-430C-B6DE-01D2D4E29C95}">
      <dgm:prSet/>
      <dgm:spPr/>
    </dgm:pt>
    <dgm:pt modelId="{0CE31471-402A-40D1-B718-B238A38307C5}" type="sibTrans" cxnId="{8E1E3001-D04B-430C-B6DE-01D2D4E29C95}">
      <dgm:prSet/>
      <dgm:spPr/>
    </dgm:pt>
    <dgm:pt modelId="{0D8FBCEF-E0DC-42AE-8902-D185BDE25959}" type="pres">
      <dgm:prSet presAssocID="{5A215A81-CBA6-406F-AC6B-785E234652B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05B139D6-B144-48D7-8DBF-0D8EC81DAFFC}" type="pres">
      <dgm:prSet presAssocID="{FAD0F576-A6E1-4A13-8BB3-B79E52471132}" presName="hierRoot1" presStyleCnt="0">
        <dgm:presLayoutVars>
          <dgm:hierBranch val="init"/>
        </dgm:presLayoutVars>
      </dgm:prSet>
      <dgm:spPr/>
    </dgm:pt>
    <dgm:pt modelId="{848910BC-FAD0-411C-BD2F-1AABF26A5027}" type="pres">
      <dgm:prSet presAssocID="{FAD0F576-A6E1-4A13-8BB3-B79E52471132}" presName="rootComposite1" presStyleCnt="0"/>
      <dgm:spPr/>
    </dgm:pt>
    <dgm:pt modelId="{739A38B6-3D95-40BC-BF24-F4D1282D7395}" type="pres">
      <dgm:prSet presAssocID="{FAD0F576-A6E1-4A13-8BB3-B79E5247113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6D1FA15-1ED2-4192-9AA8-B3FC7E1B8226}" type="pres">
      <dgm:prSet presAssocID="{FAD0F576-A6E1-4A13-8BB3-B79E52471132}" presName="rootConnector1" presStyleLbl="node1" presStyleIdx="0" presStyleCnt="0"/>
      <dgm:spPr/>
      <dgm:t>
        <a:bodyPr/>
        <a:lstStyle/>
        <a:p>
          <a:endParaRPr lang="en-GB"/>
        </a:p>
      </dgm:t>
    </dgm:pt>
    <dgm:pt modelId="{2EC2BD51-D3F8-438D-AB8A-337908B8059C}" type="pres">
      <dgm:prSet presAssocID="{FAD0F576-A6E1-4A13-8BB3-B79E52471132}" presName="hierChild2" presStyleCnt="0"/>
      <dgm:spPr/>
    </dgm:pt>
    <dgm:pt modelId="{28D56F6A-E8A3-4D1D-9804-42E722ED46B0}" type="pres">
      <dgm:prSet presAssocID="{E444BE6A-32E9-49D0-A49B-E506C696BFB3}" presName="Name37" presStyleLbl="parChTrans1D2" presStyleIdx="0" presStyleCnt="5"/>
      <dgm:spPr/>
      <dgm:t>
        <a:bodyPr/>
        <a:lstStyle/>
        <a:p>
          <a:endParaRPr lang="en-GB"/>
        </a:p>
      </dgm:t>
    </dgm:pt>
    <dgm:pt modelId="{24E49D89-089D-4B4B-A08A-863B57668454}" type="pres">
      <dgm:prSet presAssocID="{523A255A-0A95-4E89-B97C-8E11E25EEE92}" presName="hierRoot2" presStyleCnt="0">
        <dgm:presLayoutVars>
          <dgm:hierBranch val="init"/>
        </dgm:presLayoutVars>
      </dgm:prSet>
      <dgm:spPr/>
    </dgm:pt>
    <dgm:pt modelId="{A031D557-28AA-4B37-85BB-ECB5280D904E}" type="pres">
      <dgm:prSet presAssocID="{523A255A-0A95-4E89-B97C-8E11E25EEE92}" presName="rootComposite" presStyleCnt="0"/>
      <dgm:spPr/>
    </dgm:pt>
    <dgm:pt modelId="{DD2D857C-EC4A-4ED0-923F-4815792F249F}" type="pres">
      <dgm:prSet presAssocID="{523A255A-0A95-4E89-B97C-8E11E25EEE92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68E6588-74EE-452B-BB9A-8021F904287D}" type="pres">
      <dgm:prSet presAssocID="{523A255A-0A95-4E89-B97C-8E11E25EEE92}" presName="rootConnector" presStyleLbl="node2" presStyleIdx="0" presStyleCnt="4"/>
      <dgm:spPr/>
      <dgm:t>
        <a:bodyPr/>
        <a:lstStyle/>
        <a:p>
          <a:endParaRPr lang="en-GB"/>
        </a:p>
      </dgm:t>
    </dgm:pt>
    <dgm:pt modelId="{33F01924-44FD-45DF-A62B-58B18479311B}" type="pres">
      <dgm:prSet presAssocID="{523A255A-0A95-4E89-B97C-8E11E25EEE92}" presName="hierChild4" presStyleCnt="0"/>
      <dgm:spPr/>
    </dgm:pt>
    <dgm:pt modelId="{9C731CFA-69CD-47C8-A566-393DFD15DD42}" type="pres">
      <dgm:prSet presAssocID="{523A255A-0A95-4E89-B97C-8E11E25EEE92}" presName="hierChild5" presStyleCnt="0"/>
      <dgm:spPr/>
    </dgm:pt>
    <dgm:pt modelId="{29D98EAF-54C4-4ED5-8DF5-B7925FF92FC4}" type="pres">
      <dgm:prSet presAssocID="{7952C5E9-F106-4BEE-AC82-A774004A8A76}" presName="Name37" presStyleLbl="parChTrans1D2" presStyleIdx="1" presStyleCnt="5"/>
      <dgm:spPr/>
      <dgm:t>
        <a:bodyPr/>
        <a:lstStyle/>
        <a:p>
          <a:endParaRPr lang="en-GB"/>
        </a:p>
      </dgm:t>
    </dgm:pt>
    <dgm:pt modelId="{F7D77C2C-7858-4A25-8399-15219CF56670}" type="pres">
      <dgm:prSet presAssocID="{EFAD4C9C-01A9-408E-90DF-FBA13A5F6747}" presName="hierRoot2" presStyleCnt="0">
        <dgm:presLayoutVars>
          <dgm:hierBranch val="init"/>
        </dgm:presLayoutVars>
      </dgm:prSet>
      <dgm:spPr/>
    </dgm:pt>
    <dgm:pt modelId="{3A8808C5-E663-45B6-9184-D9F785690232}" type="pres">
      <dgm:prSet presAssocID="{EFAD4C9C-01A9-408E-90DF-FBA13A5F6747}" presName="rootComposite" presStyleCnt="0"/>
      <dgm:spPr/>
    </dgm:pt>
    <dgm:pt modelId="{64598127-BC6C-4C47-8632-A4311B8021BD}" type="pres">
      <dgm:prSet presAssocID="{EFAD4C9C-01A9-408E-90DF-FBA13A5F6747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83B1141-3459-4C8B-99B6-434503C1E507}" type="pres">
      <dgm:prSet presAssocID="{EFAD4C9C-01A9-408E-90DF-FBA13A5F6747}" presName="rootConnector" presStyleLbl="node2" presStyleIdx="1" presStyleCnt="4"/>
      <dgm:spPr/>
      <dgm:t>
        <a:bodyPr/>
        <a:lstStyle/>
        <a:p>
          <a:endParaRPr lang="en-GB"/>
        </a:p>
      </dgm:t>
    </dgm:pt>
    <dgm:pt modelId="{5FC83563-F788-46FE-8A88-CC82D1C1B4C0}" type="pres">
      <dgm:prSet presAssocID="{EFAD4C9C-01A9-408E-90DF-FBA13A5F6747}" presName="hierChild4" presStyleCnt="0"/>
      <dgm:spPr/>
    </dgm:pt>
    <dgm:pt modelId="{B5A07889-DBCE-4BB6-AFE5-79D8463CB7BE}" type="pres">
      <dgm:prSet presAssocID="{EFAD4C9C-01A9-408E-90DF-FBA13A5F6747}" presName="hierChild5" presStyleCnt="0"/>
      <dgm:spPr/>
    </dgm:pt>
    <dgm:pt modelId="{59C95BE0-953F-4AF4-BEA1-297EBC67ABE0}" type="pres">
      <dgm:prSet presAssocID="{59D648EE-2E66-432B-8D00-57FFAA1A7E88}" presName="Name37" presStyleLbl="parChTrans1D2" presStyleIdx="2" presStyleCnt="5"/>
      <dgm:spPr/>
      <dgm:t>
        <a:bodyPr/>
        <a:lstStyle/>
        <a:p>
          <a:endParaRPr lang="en-GB"/>
        </a:p>
      </dgm:t>
    </dgm:pt>
    <dgm:pt modelId="{A982401B-5187-4597-8F8B-A779CFE1A60A}" type="pres">
      <dgm:prSet presAssocID="{0A795FFF-21C3-4C49-83E6-59CF8B6C2C85}" presName="hierRoot2" presStyleCnt="0">
        <dgm:presLayoutVars>
          <dgm:hierBranch val="init"/>
        </dgm:presLayoutVars>
      </dgm:prSet>
      <dgm:spPr/>
    </dgm:pt>
    <dgm:pt modelId="{909B6063-240C-4CA0-BCBA-EB2C311DFCB9}" type="pres">
      <dgm:prSet presAssocID="{0A795FFF-21C3-4C49-83E6-59CF8B6C2C85}" presName="rootComposite" presStyleCnt="0"/>
      <dgm:spPr/>
    </dgm:pt>
    <dgm:pt modelId="{91C76F10-CDC0-490B-9E08-362A8FC2F6BA}" type="pres">
      <dgm:prSet presAssocID="{0A795FFF-21C3-4C49-83E6-59CF8B6C2C85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9394DD8-D584-4055-94E1-4429D0C246C9}" type="pres">
      <dgm:prSet presAssocID="{0A795FFF-21C3-4C49-83E6-59CF8B6C2C85}" presName="rootConnector" presStyleLbl="node2" presStyleIdx="2" presStyleCnt="4"/>
      <dgm:spPr/>
      <dgm:t>
        <a:bodyPr/>
        <a:lstStyle/>
        <a:p>
          <a:endParaRPr lang="en-GB"/>
        </a:p>
      </dgm:t>
    </dgm:pt>
    <dgm:pt modelId="{97B955B8-5848-4C7D-9462-D3A43EE5D31C}" type="pres">
      <dgm:prSet presAssocID="{0A795FFF-21C3-4C49-83E6-59CF8B6C2C85}" presName="hierChild4" presStyleCnt="0"/>
      <dgm:spPr/>
    </dgm:pt>
    <dgm:pt modelId="{E0F980B7-284D-4F62-B1D0-54A5183B5639}" type="pres">
      <dgm:prSet presAssocID="{0A795FFF-21C3-4C49-83E6-59CF8B6C2C85}" presName="hierChild5" presStyleCnt="0"/>
      <dgm:spPr/>
    </dgm:pt>
    <dgm:pt modelId="{861F64A3-619E-432E-9446-43C818E59AD5}" type="pres">
      <dgm:prSet presAssocID="{29409C8E-F5EE-45D0-B933-4891E66EF65C}" presName="Name37" presStyleLbl="parChTrans1D2" presStyleIdx="3" presStyleCnt="5"/>
      <dgm:spPr/>
      <dgm:t>
        <a:bodyPr/>
        <a:lstStyle/>
        <a:p>
          <a:endParaRPr lang="en-GB"/>
        </a:p>
      </dgm:t>
    </dgm:pt>
    <dgm:pt modelId="{56CC87C7-0DAB-487D-A975-B892AD1F5FC0}" type="pres">
      <dgm:prSet presAssocID="{E90536A2-C3CD-44CE-8289-C0C874DC11BE}" presName="hierRoot2" presStyleCnt="0">
        <dgm:presLayoutVars>
          <dgm:hierBranch val="init"/>
        </dgm:presLayoutVars>
      </dgm:prSet>
      <dgm:spPr/>
    </dgm:pt>
    <dgm:pt modelId="{71077ADF-6BC5-4E44-8AD6-23C4BD19B93A}" type="pres">
      <dgm:prSet presAssocID="{E90536A2-C3CD-44CE-8289-C0C874DC11BE}" presName="rootComposite" presStyleCnt="0"/>
      <dgm:spPr/>
    </dgm:pt>
    <dgm:pt modelId="{0BD3566A-2720-4DEE-A70A-4AA7483047A1}" type="pres">
      <dgm:prSet presAssocID="{E90536A2-C3CD-44CE-8289-C0C874DC11BE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C5FF1ED-CAAD-4187-B138-32593ADE74BF}" type="pres">
      <dgm:prSet presAssocID="{E90536A2-C3CD-44CE-8289-C0C874DC11BE}" presName="rootConnector" presStyleLbl="node2" presStyleIdx="3" presStyleCnt="4"/>
      <dgm:spPr/>
      <dgm:t>
        <a:bodyPr/>
        <a:lstStyle/>
        <a:p>
          <a:endParaRPr lang="en-GB"/>
        </a:p>
      </dgm:t>
    </dgm:pt>
    <dgm:pt modelId="{4FE5776B-31F4-4E83-B251-44E5057195B2}" type="pres">
      <dgm:prSet presAssocID="{E90536A2-C3CD-44CE-8289-C0C874DC11BE}" presName="hierChild4" presStyleCnt="0"/>
      <dgm:spPr/>
    </dgm:pt>
    <dgm:pt modelId="{1F7ED520-74DD-4F20-A6F7-60511DFDA831}" type="pres">
      <dgm:prSet presAssocID="{E90536A2-C3CD-44CE-8289-C0C874DC11BE}" presName="hierChild5" presStyleCnt="0"/>
      <dgm:spPr/>
    </dgm:pt>
    <dgm:pt modelId="{CEF63E69-6D76-44E7-9B2B-8F6620AF1349}" type="pres">
      <dgm:prSet presAssocID="{FAD0F576-A6E1-4A13-8BB3-B79E52471132}" presName="hierChild3" presStyleCnt="0"/>
      <dgm:spPr/>
    </dgm:pt>
    <dgm:pt modelId="{3E103144-8EFA-4FEC-AAD0-694B13F9EB7B}" type="pres">
      <dgm:prSet presAssocID="{21271E5A-6FAB-49EB-890C-4527BD4330F3}" presName="Name111" presStyleLbl="parChTrans1D2" presStyleIdx="4" presStyleCnt="5"/>
      <dgm:spPr/>
    </dgm:pt>
    <dgm:pt modelId="{6A886F99-1B16-4777-9A18-C0192CA1E27C}" type="pres">
      <dgm:prSet presAssocID="{3FB37BA9-D710-4097-B6D5-F2C646D4B094}" presName="hierRoot3" presStyleCnt="0">
        <dgm:presLayoutVars>
          <dgm:hierBranch val="init"/>
        </dgm:presLayoutVars>
      </dgm:prSet>
      <dgm:spPr/>
    </dgm:pt>
    <dgm:pt modelId="{5CE187CA-EBF2-48F2-9E76-D0826C6A0EA5}" type="pres">
      <dgm:prSet presAssocID="{3FB37BA9-D710-4097-B6D5-F2C646D4B094}" presName="rootComposite3" presStyleCnt="0"/>
      <dgm:spPr/>
    </dgm:pt>
    <dgm:pt modelId="{DB55FD9D-192B-4F44-A751-3218CEFB3A67}" type="pres">
      <dgm:prSet presAssocID="{3FB37BA9-D710-4097-B6D5-F2C646D4B094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21E6CC2-7CCE-46C6-AC96-F2A1A388E43A}" type="pres">
      <dgm:prSet presAssocID="{3FB37BA9-D710-4097-B6D5-F2C646D4B094}" presName="rootConnector3" presStyleLbl="asst1" presStyleIdx="0" presStyleCnt="1"/>
      <dgm:spPr/>
      <dgm:t>
        <a:bodyPr/>
        <a:lstStyle/>
        <a:p>
          <a:endParaRPr lang="en-GB"/>
        </a:p>
      </dgm:t>
    </dgm:pt>
    <dgm:pt modelId="{BB6B11F9-FECB-4A41-8CA9-AADC36BEBAA3}" type="pres">
      <dgm:prSet presAssocID="{3FB37BA9-D710-4097-B6D5-F2C646D4B094}" presName="hierChild6" presStyleCnt="0"/>
      <dgm:spPr/>
    </dgm:pt>
    <dgm:pt modelId="{25808A85-C001-4B12-8645-97A293E9651D}" type="pres">
      <dgm:prSet presAssocID="{3FB37BA9-D710-4097-B6D5-F2C646D4B094}" presName="hierChild7" presStyleCnt="0"/>
      <dgm:spPr/>
    </dgm:pt>
  </dgm:ptLst>
  <dgm:cxnLst>
    <dgm:cxn modelId="{8FDB5A31-A435-494C-A2AF-A784D90F0833}" type="presOf" srcId="{7952C5E9-F106-4BEE-AC82-A774004A8A76}" destId="{29D98EAF-54C4-4ED5-8DF5-B7925FF92FC4}" srcOrd="0" destOrd="0" presId="urn:microsoft.com/office/officeart/2005/8/layout/orgChart1"/>
    <dgm:cxn modelId="{7FA303A0-650A-40F7-9778-F1B543EB675C}" type="presOf" srcId="{59D648EE-2E66-432B-8D00-57FFAA1A7E88}" destId="{59C95BE0-953F-4AF4-BEA1-297EBC67ABE0}" srcOrd="0" destOrd="0" presId="urn:microsoft.com/office/officeart/2005/8/layout/orgChart1"/>
    <dgm:cxn modelId="{2A42B18B-19EF-4A8E-8778-6102EB02F391}" srcId="{FAD0F576-A6E1-4A13-8BB3-B79E52471132}" destId="{E90536A2-C3CD-44CE-8289-C0C874DC11BE}" srcOrd="3" destOrd="0" parTransId="{29409C8E-F5EE-45D0-B933-4891E66EF65C}" sibTransId="{A6AC1489-0C66-42FD-B83A-B19789CD76BA}"/>
    <dgm:cxn modelId="{013777F7-4266-43DF-A0FC-4B8EB4184E46}" type="presOf" srcId="{EFAD4C9C-01A9-408E-90DF-FBA13A5F6747}" destId="{64598127-BC6C-4C47-8632-A4311B8021BD}" srcOrd="0" destOrd="0" presId="urn:microsoft.com/office/officeart/2005/8/layout/orgChart1"/>
    <dgm:cxn modelId="{B5C80B90-2080-4087-A3E7-BA30FA02E15C}" type="presOf" srcId="{29409C8E-F5EE-45D0-B933-4891E66EF65C}" destId="{861F64A3-619E-432E-9446-43C818E59AD5}" srcOrd="0" destOrd="0" presId="urn:microsoft.com/office/officeart/2005/8/layout/orgChart1"/>
    <dgm:cxn modelId="{FA25EDA0-1C37-47E0-86FD-9B7F116B79C0}" type="presOf" srcId="{0A795FFF-21C3-4C49-83E6-59CF8B6C2C85}" destId="{79394DD8-D584-4055-94E1-4429D0C246C9}" srcOrd="1" destOrd="0" presId="urn:microsoft.com/office/officeart/2005/8/layout/orgChart1"/>
    <dgm:cxn modelId="{A3515A40-DFE5-40F9-A8A5-940A335BC32E}" type="presOf" srcId="{0A795FFF-21C3-4C49-83E6-59CF8B6C2C85}" destId="{91C76F10-CDC0-490B-9E08-362A8FC2F6BA}" srcOrd="0" destOrd="0" presId="urn:microsoft.com/office/officeart/2005/8/layout/orgChart1"/>
    <dgm:cxn modelId="{2879A738-B53F-4F4B-96CD-70E009471295}" srcId="{5A215A81-CBA6-406F-AC6B-785E234652B5}" destId="{FAD0F576-A6E1-4A13-8BB3-B79E52471132}" srcOrd="0" destOrd="0" parTransId="{DEA81B15-16AE-4C94-8548-4390333A6634}" sibTransId="{3F7F8A64-81B8-4C92-AA32-1E5512D69678}"/>
    <dgm:cxn modelId="{B774AB49-80CE-4AA6-A6F2-A1AA8D01552C}" type="presOf" srcId="{FAD0F576-A6E1-4A13-8BB3-B79E52471132}" destId="{B6D1FA15-1ED2-4192-9AA8-B3FC7E1B8226}" srcOrd="1" destOrd="0" presId="urn:microsoft.com/office/officeart/2005/8/layout/orgChart1"/>
    <dgm:cxn modelId="{597CC233-B398-4970-B888-F2E2BF21542D}" type="presOf" srcId="{523A255A-0A95-4E89-B97C-8E11E25EEE92}" destId="{DD2D857C-EC4A-4ED0-923F-4815792F249F}" srcOrd="0" destOrd="0" presId="urn:microsoft.com/office/officeart/2005/8/layout/orgChart1"/>
    <dgm:cxn modelId="{E21336E4-85D1-4258-AA79-5D2595CF3A51}" type="presOf" srcId="{3FB37BA9-D710-4097-B6D5-F2C646D4B094}" destId="{DB55FD9D-192B-4F44-A751-3218CEFB3A67}" srcOrd="0" destOrd="0" presId="urn:microsoft.com/office/officeart/2005/8/layout/orgChart1"/>
    <dgm:cxn modelId="{897C31B2-27A0-4758-9495-2CFAB8E7D52B}" type="presOf" srcId="{E444BE6A-32E9-49D0-A49B-E506C696BFB3}" destId="{28D56F6A-E8A3-4D1D-9804-42E722ED46B0}" srcOrd="0" destOrd="0" presId="urn:microsoft.com/office/officeart/2005/8/layout/orgChart1"/>
    <dgm:cxn modelId="{8CE55089-0E1C-4354-9FD0-3DA6E834ECAA}" srcId="{FAD0F576-A6E1-4A13-8BB3-B79E52471132}" destId="{0A795FFF-21C3-4C49-83E6-59CF8B6C2C85}" srcOrd="2" destOrd="0" parTransId="{59D648EE-2E66-432B-8D00-57FFAA1A7E88}" sibTransId="{4DA014F2-4036-4D20-B48F-E333695509A0}"/>
    <dgm:cxn modelId="{2CE87FC7-77E3-4574-B4B2-25F3BAA9F8D1}" type="presOf" srcId="{3FB37BA9-D710-4097-B6D5-F2C646D4B094}" destId="{921E6CC2-7CCE-46C6-AC96-F2A1A388E43A}" srcOrd="1" destOrd="0" presId="urn:microsoft.com/office/officeart/2005/8/layout/orgChart1"/>
    <dgm:cxn modelId="{B2BAA0EA-0330-42DB-AA7D-925AEA447608}" type="presOf" srcId="{523A255A-0A95-4E89-B97C-8E11E25EEE92}" destId="{B68E6588-74EE-452B-BB9A-8021F904287D}" srcOrd="1" destOrd="0" presId="urn:microsoft.com/office/officeart/2005/8/layout/orgChart1"/>
    <dgm:cxn modelId="{E1F15545-2E26-437C-94C3-0A8AA450FE8C}" srcId="{FAD0F576-A6E1-4A13-8BB3-B79E52471132}" destId="{EFAD4C9C-01A9-408E-90DF-FBA13A5F6747}" srcOrd="1" destOrd="0" parTransId="{7952C5E9-F106-4BEE-AC82-A774004A8A76}" sibTransId="{BFBEA9F9-E081-4708-A0A5-A7B25E2D892A}"/>
    <dgm:cxn modelId="{E31F33F1-5469-4593-BD3B-85470850668B}" type="presOf" srcId="{FAD0F576-A6E1-4A13-8BB3-B79E52471132}" destId="{739A38B6-3D95-40BC-BF24-F4D1282D7395}" srcOrd="0" destOrd="0" presId="urn:microsoft.com/office/officeart/2005/8/layout/orgChart1"/>
    <dgm:cxn modelId="{1CCD6E94-796B-4EA4-9854-943BB8AA9663}" srcId="{FAD0F576-A6E1-4A13-8BB3-B79E52471132}" destId="{523A255A-0A95-4E89-B97C-8E11E25EEE92}" srcOrd="0" destOrd="0" parTransId="{E444BE6A-32E9-49D0-A49B-E506C696BFB3}" sibTransId="{9F71FCD8-4C39-4E66-B23B-DF1D97AE2321}"/>
    <dgm:cxn modelId="{D09E549F-AB66-4CCF-9D50-F1E3CDAED18C}" type="presOf" srcId="{E90536A2-C3CD-44CE-8289-C0C874DC11BE}" destId="{0BD3566A-2720-4DEE-A70A-4AA7483047A1}" srcOrd="0" destOrd="0" presId="urn:microsoft.com/office/officeart/2005/8/layout/orgChart1"/>
    <dgm:cxn modelId="{8E1E3001-D04B-430C-B6DE-01D2D4E29C95}" srcId="{FAD0F576-A6E1-4A13-8BB3-B79E52471132}" destId="{3FB37BA9-D710-4097-B6D5-F2C646D4B094}" srcOrd="4" destOrd="0" parTransId="{21271E5A-6FAB-49EB-890C-4527BD4330F3}" sibTransId="{0CE31471-402A-40D1-B718-B238A38307C5}"/>
    <dgm:cxn modelId="{A1CFB642-17EC-45F6-B82E-8212FFAC8AD7}" type="presOf" srcId="{21271E5A-6FAB-49EB-890C-4527BD4330F3}" destId="{3E103144-8EFA-4FEC-AAD0-694B13F9EB7B}" srcOrd="0" destOrd="0" presId="urn:microsoft.com/office/officeart/2005/8/layout/orgChart1"/>
    <dgm:cxn modelId="{6A910DB9-4CF2-472D-9CF4-68AFFC50BF12}" type="presOf" srcId="{EFAD4C9C-01A9-408E-90DF-FBA13A5F6747}" destId="{883B1141-3459-4C8B-99B6-434503C1E507}" srcOrd="1" destOrd="0" presId="urn:microsoft.com/office/officeart/2005/8/layout/orgChart1"/>
    <dgm:cxn modelId="{F763DFB8-4F18-4E66-A9BC-C2F3BDBEA32A}" type="presOf" srcId="{5A215A81-CBA6-406F-AC6B-785E234652B5}" destId="{0D8FBCEF-E0DC-42AE-8902-D185BDE25959}" srcOrd="0" destOrd="0" presId="urn:microsoft.com/office/officeart/2005/8/layout/orgChart1"/>
    <dgm:cxn modelId="{EE831FF4-66D8-4B9B-B75F-9A11D3D09671}" type="presOf" srcId="{E90536A2-C3CD-44CE-8289-C0C874DC11BE}" destId="{AC5FF1ED-CAAD-4187-B138-32593ADE74BF}" srcOrd="1" destOrd="0" presId="urn:microsoft.com/office/officeart/2005/8/layout/orgChart1"/>
    <dgm:cxn modelId="{827847FF-1AC6-4564-B7CC-43DE69EDAED5}" type="presParOf" srcId="{0D8FBCEF-E0DC-42AE-8902-D185BDE25959}" destId="{05B139D6-B144-48D7-8DBF-0D8EC81DAFFC}" srcOrd="0" destOrd="0" presId="urn:microsoft.com/office/officeart/2005/8/layout/orgChart1"/>
    <dgm:cxn modelId="{3DE4AD82-967F-4A70-9BC3-D3E4EC887AEF}" type="presParOf" srcId="{05B139D6-B144-48D7-8DBF-0D8EC81DAFFC}" destId="{848910BC-FAD0-411C-BD2F-1AABF26A5027}" srcOrd="0" destOrd="0" presId="urn:microsoft.com/office/officeart/2005/8/layout/orgChart1"/>
    <dgm:cxn modelId="{8DDAE202-D722-41B9-AEEB-5241A7F73D9A}" type="presParOf" srcId="{848910BC-FAD0-411C-BD2F-1AABF26A5027}" destId="{739A38B6-3D95-40BC-BF24-F4D1282D7395}" srcOrd="0" destOrd="0" presId="urn:microsoft.com/office/officeart/2005/8/layout/orgChart1"/>
    <dgm:cxn modelId="{E1A8D316-1905-416A-BA9D-2518237230D4}" type="presParOf" srcId="{848910BC-FAD0-411C-BD2F-1AABF26A5027}" destId="{B6D1FA15-1ED2-4192-9AA8-B3FC7E1B8226}" srcOrd="1" destOrd="0" presId="urn:microsoft.com/office/officeart/2005/8/layout/orgChart1"/>
    <dgm:cxn modelId="{9608E21E-E321-4CB6-868F-BCD37521A974}" type="presParOf" srcId="{05B139D6-B144-48D7-8DBF-0D8EC81DAFFC}" destId="{2EC2BD51-D3F8-438D-AB8A-337908B8059C}" srcOrd="1" destOrd="0" presId="urn:microsoft.com/office/officeart/2005/8/layout/orgChart1"/>
    <dgm:cxn modelId="{C2481E64-C857-4400-BE1A-7CCBE91335C6}" type="presParOf" srcId="{2EC2BD51-D3F8-438D-AB8A-337908B8059C}" destId="{28D56F6A-E8A3-4D1D-9804-42E722ED46B0}" srcOrd="0" destOrd="0" presId="urn:microsoft.com/office/officeart/2005/8/layout/orgChart1"/>
    <dgm:cxn modelId="{81B283F7-E64B-45F3-AA1D-BA4F5B827B3A}" type="presParOf" srcId="{2EC2BD51-D3F8-438D-AB8A-337908B8059C}" destId="{24E49D89-089D-4B4B-A08A-863B57668454}" srcOrd="1" destOrd="0" presId="urn:microsoft.com/office/officeart/2005/8/layout/orgChart1"/>
    <dgm:cxn modelId="{35FAD5DF-2F1B-4A88-948E-501AE612B80C}" type="presParOf" srcId="{24E49D89-089D-4B4B-A08A-863B57668454}" destId="{A031D557-28AA-4B37-85BB-ECB5280D904E}" srcOrd="0" destOrd="0" presId="urn:microsoft.com/office/officeart/2005/8/layout/orgChart1"/>
    <dgm:cxn modelId="{BB16A8E1-8DB3-41DA-BDC5-A63540628A5C}" type="presParOf" srcId="{A031D557-28AA-4B37-85BB-ECB5280D904E}" destId="{DD2D857C-EC4A-4ED0-923F-4815792F249F}" srcOrd="0" destOrd="0" presId="urn:microsoft.com/office/officeart/2005/8/layout/orgChart1"/>
    <dgm:cxn modelId="{DB2764A8-9189-4A49-B8C6-08ECFD7F46A5}" type="presParOf" srcId="{A031D557-28AA-4B37-85BB-ECB5280D904E}" destId="{B68E6588-74EE-452B-BB9A-8021F904287D}" srcOrd="1" destOrd="0" presId="urn:microsoft.com/office/officeart/2005/8/layout/orgChart1"/>
    <dgm:cxn modelId="{A2FC5903-6778-46E4-874D-3D89CAA78255}" type="presParOf" srcId="{24E49D89-089D-4B4B-A08A-863B57668454}" destId="{33F01924-44FD-45DF-A62B-58B18479311B}" srcOrd="1" destOrd="0" presId="urn:microsoft.com/office/officeart/2005/8/layout/orgChart1"/>
    <dgm:cxn modelId="{955F3AE2-4CC1-4A36-98BC-0644C995C3B9}" type="presParOf" srcId="{24E49D89-089D-4B4B-A08A-863B57668454}" destId="{9C731CFA-69CD-47C8-A566-393DFD15DD42}" srcOrd="2" destOrd="0" presId="urn:microsoft.com/office/officeart/2005/8/layout/orgChart1"/>
    <dgm:cxn modelId="{76024AB9-F816-48B2-B66B-48948C3A4068}" type="presParOf" srcId="{2EC2BD51-D3F8-438D-AB8A-337908B8059C}" destId="{29D98EAF-54C4-4ED5-8DF5-B7925FF92FC4}" srcOrd="2" destOrd="0" presId="urn:microsoft.com/office/officeart/2005/8/layout/orgChart1"/>
    <dgm:cxn modelId="{75754D7E-880D-448E-A66C-4700626E112B}" type="presParOf" srcId="{2EC2BD51-D3F8-438D-AB8A-337908B8059C}" destId="{F7D77C2C-7858-4A25-8399-15219CF56670}" srcOrd="3" destOrd="0" presId="urn:microsoft.com/office/officeart/2005/8/layout/orgChart1"/>
    <dgm:cxn modelId="{BDCAD4EE-CEC9-479C-B2CC-D9932B6420CE}" type="presParOf" srcId="{F7D77C2C-7858-4A25-8399-15219CF56670}" destId="{3A8808C5-E663-45B6-9184-D9F785690232}" srcOrd="0" destOrd="0" presId="urn:microsoft.com/office/officeart/2005/8/layout/orgChart1"/>
    <dgm:cxn modelId="{5C67D31B-CC12-4597-B25A-65B3AD4813FA}" type="presParOf" srcId="{3A8808C5-E663-45B6-9184-D9F785690232}" destId="{64598127-BC6C-4C47-8632-A4311B8021BD}" srcOrd="0" destOrd="0" presId="urn:microsoft.com/office/officeart/2005/8/layout/orgChart1"/>
    <dgm:cxn modelId="{0669FE25-4C83-4382-A15E-2A192F05D9B2}" type="presParOf" srcId="{3A8808C5-E663-45B6-9184-D9F785690232}" destId="{883B1141-3459-4C8B-99B6-434503C1E507}" srcOrd="1" destOrd="0" presId="urn:microsoft.com/office/officeart/2005/8/layout/orgChart1"/>
    <dgm:cxn modelId="{EAC22380-3CCA-49E0-9F7B-EC34A9895C62}" type="presParOf" srcId="{F7D77C2C-7858-4A25-8399-15219CF56670}" destId="{5FC83563-F788-46FE-8A88-CC82D1C1B4C0}" srcOrd="1" destOrd="0" presId="urn:microsoft.com/office/officeart/2005/8/layout/orgChart1"/>
    <dgm:cxn modelId="{7609533A-ADB7-4433-B8FB-368264D5BC50}" type="presParOf" srcId="{F7D77C2C-7858-4A25-8399-15219CF56670}" destId="{B5A07889-DBCE-4BB6-AFE5-79D8463CB7BE}" srcOrd="2" destOrd="0" presId="urn:microsoft.com/office/officeart/2005/8/layout/orgChart1"/>
    <dgm:cxn modelId="{291A2FC6-785A-4D30-8D64-F2012D69051D}" type="presParOf" srcId="{2EC2BD51-D3F8-438D-AB8A-337908B8059C}" destId="{59C95BE0-953F-4AF4-BEA1-297EBC67ABE0}" srcOrd="4" destOrd="0" presId="urn:microsoft.com/office/officeart/2005/8/layout/orgChart1"/>
    <dgm:cxn modelId="{ADD14355-8E0E-43C6-A843-CC072972F904}" type="presParOf" srcId="{2EC2BD51-D3F8-438D-AB8A-337908B8059C}" destId="{A982401B-5187-4597-8F8B-A779CFE1A60A}" srcOrd="5" destOrd="0" presId="urn:microsoft.com/office/officeart/2005/8/layout/orgChart1"/>
    <dgm:cxn modelId="{27CA1BEA-C9AA-4831-85A3-2B96F5DCE842}" type="presParOf" srcId="{A982401B-5187-4597-8F8B-A779CFE1A60A}" destId="{909B6063-240C-4CA0-BCBA-EB2C311DFCB9}" srcOrd="0" destOrd="0" presId="urn:microsoft.com/office/officeart/2005/8/layout/orgChart1"/>
    <dgm:cxn modelId="{9AADA348-B2EB-4DA4-ADE6-FE4E256849A3}" type="presParOf" srcId="{909B6063-240C-4CA0-BCBA-EB2C311DFCB9}" destId="{91C76F10-CDC0-490B-9E08-362A8FC2F6BA}" srcOrd="0" destOrd="0" presId="urn:microsoft.com/office/officeart/2005/8/layout/orgChart1"/>
    <dgm:cxn modelId="{D5CADF89-8035-4793-8B0B-6159485AEF8D}" type="presParOf" srcId="{909B6063-240C-4CA0-BCBA-EB2C311DFCB9}" destId="{79394DD8-D584-4055-94E1-4429D0C246C9}" srcOrd="1" destOrd="0" presId="urn:microsoft.com/office/officeart/2005/8/layout/orgChart1"/>
    <dgm:cxn modelId="{111F2B2D-421D-49A4-A4ED-294EE3B536E0}" type="presParOf" srcId="{A982401B-5187-4597-8F8B-A779CFE1A60A}" destId="{97B955B8-5848-4C7D-9462-D3A43EE5D31C}" srcOrd="1" destOrd="0" presId="urn:microsoft.com/office/officeart/2005/8/layout/orgChart1"/>
    <dgm:cxn modelId="{148C98B2-BE37-4D07-A5CA-EA37E9EA908E}" type="presParOf" srcId="{A982401B-5187-4597-8F8B-A779CFE1A60A}" destId="{E0F980B7-284D-4F62-B1D0-54A5183B5639}" srcOrd="2" destOrd="0" presId="urn:microsoft.com/office/officeart/2005/8/layout/orgChart1"/>
    <dgm:cxn modelId="{735422EB-CEA6-458D-BC19-9F392B4B3CDF}" type="presParOf" srcId="{2EC2BD51-D3F8-438D-AB8A-337908B8059C}" destId="{861F64A3-619E-432E-9446-43C818E59AD5}" srcOrd="6" destOrd="0" presId="urn:microsoft.com/office/officeart/2005/8/layout/orgChart1"/>
    <dgm:cxn modelId="{C99A79EC-5CB3-4CFC-A70B-CA3766BBFBCD}" type="presParOf" srcId="{2EC2BD51-D3F8-438D-AB8A-337908B8059C}" destId="{56CC87C7-0DAB-487D-A975-B892AD1F5FC0}" srcOrd="7" destOrd="0" presId="urn:microsoft.com/office/officeart/2005/8/layout/orgChart1"/>
    <dgm:cxn modelId="{FD37A381-47AF-4EE9-973E-DECF702F9C18}" type="presParOf" srcId="{56CC87C7-0DAB-487D-A975-B892AD1F5FC0}" destId="{71077ADF-6BC5-4E44-8AD6-23C4BD19B93A}" srcOrd="0" destOrd="0" presId="urn:microsoft.com/office/officeart/2005/8/layout/orgChart1"/>
    <dgm:cxn modelId="{00FA8464-6C45-4499-81FC-663511CD4FA2}" type="presParOf" srcId="{71077ADF-6BC5-4E44-8AD6-23C4BD19B93A}" destId="{0BD3566A-2720-4DEE-A70A-4AA7483047A1}" srcOrd="0" destOrd="0" presId="urn:microsoft.com/office/officeart/2005/8/layout/orgChart1"/>
    <dgm:cxn modelId="{1A918C2F-D314-4C5D-872E-4BF329871270}" type="presParOf" srcId="{71077ADF-6BC5-4E44-8AD6-23C4BD19B93A}" destId="{AC5FF1ED-CAAD-4187-B138-32593ADE74BF}" srcOrd="1" destOrd="0" presId="urn:microsoft.com/office/officeart/2005/8/layout/orgChart1"/>
    <dgm:cxn modelId="{39500D0A-87FC-447F-A7D5-CE4F4F1A0527}" type="presParOf" srcId="{56CC87C7-0DAB-487D-A975-B892AD1F5FC0}" destId="{4FE5776B-31F4-4E83-B251-44E5057195B2}" srcOrd="1" destOrd="0" presId="urn:microsoft.com/office/officeart/2005/8/layout/orgChart1"/>
    <dgm:cxn modelId="{58D784BF-F2E3-4179-B929-D37454699061}" type="presParOf" srcId="{56CC87C7-0DAB-487D-A975-B892AD1F5FC0}" destId="{1F7ED520-74DD-4F20-A6F7-60511DFDA831}" srcOrd="2" destOrd="0" presId="urn:microsoft.com/office/officeart/2005/8/layout/orgChart1"/>
    <dgm:cxn modelId="{48784A7D-C5E6-4AEE-961E-8FAD4EA5988C}" type="presParOf" srcId="{05B139D6-B144-48D7-8DBF-0D8EC81DAFFC}" destId="{CEF63E69-6D76-44E7-9B2B-8F6620AF1349}" srcOrd="2" destOrd="0" presId="urn:microsoft.com/office/officeart/2005/8/layout/orgChart1"/>
    <dgm:cxn modelId="{5B625195-8D63-4632-BAAC-E97BD9A5EAAF}" type="presParOf" srcId="{CEF63E69-6D76-44E7-9B2B-8F6620AF1349}" destId="{3E103144-8EFA-4FEC-AAD0-694B13F9EB7B}" srcOrd="0" destOrd="0" presId="urn:microsoft.com/office/officeart/2005/8/layout/orgChart1"/>
    <dgm:cxn modelId="{634A25E2-7EAE-4905-AC7A-F93E2DDEEA3A}" type="presParOf" srcId="{CEF63E69-6D76-44E7-9B2B-8F6620AF1349}" destId="{6A886F99-1B16-4777-9A18-C0192CA1E27C}" srcOrd="1" destOrd="0" presId="urn:microsoft.com/office/officeart/2005/8/layout/orgChart1"/>
    <dgm:cxn modelId="{2C4A272F-984D-4E64-BF07-0EB96916AA9E}" type="presParOf" srcId="{6A886F99-1B16-4777-9A18-C0192CA1E27C}" destId="{5CE187CA-EBF2-48F2-9E76-D0826C6A0EA5}" srcOrd="0" destOrd="0" presId="urn:microsoft.com/office/officeart/2005/8/layout/orgChart1"/>
    <dgm:cxn modelId="{A6280619-03FB-4200-B44B-B97F1107E6DC}" type="presParOf" srcId="{5CE187CA-EBF2-48F2-9E76-D0826C6A0EA5}" destId="{DB55FD9D-192B-4F44-A751-3218CEFB3A67}" srcOrd="0" destOrd="0" presId="urn:microsoft.com/office/officeart/2005/8/layout/orgChart1"/>
    <dgm:cxn modelId="{3EDDEEC1-DC9E-48F9-AC67-4EE122F7F40A}" type="presParOf" srcId="{5CE187CA-EBF2-48F2-9E76-D0826C6A0EA5}" destId="{921E6CC2-7CCE-46C6-AC96-F2A1A388E43A}" srcOrd="1" destOrd="0" presId="urn:microsoft.com/office/officeart/2005/8/layout/orgChart1"/>
    <dgm:cxn modelId="{549FEB3A-24CC-433B-A81D-DF7B512FB1B8}" type="presParOf" srcId="{6A886F99-1B16-4777-9A18-C0192CA1E27C}" destId="{BB6B11F9-FECB-4A41-8CA9-AADC36BEBAA3}" srcOrd="1" destOrd="0" presId="urn:microsoft.com/office/officeart/2005/8/layout/orgChart1"/>
    <dgm:cxn modelId="{85D8849E-87AA-4E75-BE30-B8D5C6CF0104}" type="presParOf" srcId="{6A886F99-1B16-4777-9A18-C0192CA1E27C}" destId="{25808A85-C001-4B12-8645-97A293E9651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4854D84-3CC3-453F-BEBB-7136EB49066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38C9F06-821B-4F57-B67B-12169FAF79AD}">
      <dgm:prSet phldrT="[Text]" custT="1"/>
      <dgm:spPr/>
      <dgm:t>
        <a:bodyPr/>
        <a:lstStyle/>
        <a:p>
          <a:r>
            <a:rPr lang="en-GB" sz="2000" dirty="0" smtClean="0"/>
            <a:t>Corporate Support Director</a:t>
          </a:r>
          <a:endParaRPr lang="en-GB" sz="2000" dirty="0"/>
        </a:p>
      </dgm:t>
    </dgm:pt>
    <dgm:pt modelId="{D29CAA0C-6C25-4494-B23B-CBC21988B67E}" type="parTrans" cxnId="{4EB50DF9-2254-45AC-8EEB-84B4235B80B0}">
      <dgm:prSet/>
      <dgm:spPr/>
      <dgm:t>
        <a:bodyPr/>
        <a:lstStyle/>
        <a:p>
          <a:endParaRPr lang="en-GB" sz="1400"/>
        </a:p>
      </dgm:t>
    </dgm:pt>
    <dgm:pt modelId="{93B1F98E-B9CF-4FB0-B0E6-838D53AB3A0E}" type="sibTrans" cxnId="{4EB50DF9-2254-45AC-8EEB-84B4235B80B0}">
      <dgm:prSet/>
      <dgm:spPr/>
      <dgm:t>
        <a:bodyPr/>
        <a:lstStyle/>
        <a:p>
          <a:endParaRPr lang="en-GB" sz="1400"/>
        </a:p>
      </dgm:t>
    </dgm:pt>
    <dgm:pt modelId="{06D57650-1E4D-480F-8798-BA0375BDEBAE}">
      <dgm:prSet phldrT="[Text]" custT="1"/>
      <dgm:spPr/>
      <dgm:t>
        <a:bodyPr/>
        <a:lstStyle/>
        <a:p>
          <a:r>
            <a:rPr lang="en-GB" sz="2000" dirty="0" smtClean="0"/>
            <a:t>Office Manager</a:t>
          </a:r>
          <a:endParaRPr lang="en-GB" sz="2000" dirty="0"/>
        </a:p>
      </dgm:t>
    </dgm:pt>
    <dgm:pt modelId="{A5606F2C-288B-4128-94E7-2517F751CB50}" type="parTrans" cxnId="{46BA5E06-82AF-4212-B800-7EE71D23763A}">
      <dgm:prSet/>
      <dgm:spPr/>
      <dgm:t>
        <a:bodyPr/>
        <a:lstStyle/>
        <a:p>
          <a:endParaRPr lang="en-GB" sz="1400"/>
        </a:p>
      </dgm:t>
    </dgm:pt>
    <dgm:pt modelId="{1996E4EB-7092-4B90-81CD-CC5BB2EC997F}" type="sibTrans" cxnId="{46BA5E06-82AF-4212-B800-7EE71D23763A}">
      <dgm:prSet/>
      <dgm:spPr/>
      <dgm:t>
        <a:bodyPr/>
        <a:lstStyle/>
        <a:p>
          <a:endParaRPr lang="en-GB" sz="1400"/>
        </a:p>
      </dgm:t>
    </dgm:pt>
    <dgm:pt modelId="{5B36207C-2C9E-422B-9158-5BEE693B2024}">
      <dgm:prSet phldrT="[Text]" custT="1"/>
      <dgm:spPr/>
      <dgm:t>
        <a:bodyPr/>
        <a:lstStyle/>
        <a:p>
          <a:r>
            <a:rPr lang="en-GB" sz="2000" dirty="0" smtClean="0"/>
            <a:t>Financial Officer</a:t>
          </a:r>
          <a:endParaRPr lang="en-GB" sz="2000" dirty="0"/>
        </a:p>
      </dgm:t>
    </dgm:pt>
    <dgm:pt modelId="{C27CDA60-3DC0-472A-97D9-50E25B12984F}" type="parTrans" cxnId="{89E7964A-08FB-4F7B-81C6-81CF4729B6A1}">
      <dgm:prSet/>
      <dgm:spPr/>
      <dgm:t>
        <a:bodyPr/>
        <a:lstStyle/>
        <a:p>
          <a:endParaRPr lang="en-GB" sz="1400"/>
        </a:p>
      </dgm:t>
    </dgm:pt>
    <dgm:pt modelId="{B9C23EDD-FD16-4FF9-A939-20348A23DC16}" type="sibTrans" cxnId="{89E7964A-08FB-4F7B-81C6-81CF4729B6A1}">
      <dgm:prSet/>
      <dgm:spPr/>
      <dgm:t>
        <a:bodyPr/>
        <a:lstStyle/>
        <a:p>
          <a:endParaRPr lang="en-GB" sz="1400"/>
        </a:p>
      </dgm:t>
    </dgm:pt>
    <dgm:pt modelId="{D3AF1717-B590-49CA-81FF-85392F603DEE}" type="pres">
      <dgm:prSet presAssocID="{44854D84-3CC3-453F-BEBB-7136EB49066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6607B4D0-4226-4D63-A43B-FD28BA7552A9}" type="pres">
      <dgm:prSet presAssocID="{238C9F06-821B-4F57-B67B-12169FAF79AD}" presName="hierRoot1" presStyleCnt="0">
        <dgm:presLayoutVars>
          <dgm:hierBranch val="init"/>
        </dgm:presLayoutVars>
      </dgm:prSet>
      <dgm:spPr/>
    </dgm:pt>
    <dgm:pt modelId="{CA89F538-6202-46BA-B797-E851C83C8DAA}" type="pres">
      <dgm:prSet presAssocID="{238C9F06-821B-4F57-B67B-12169FAF79AD}" presName="rootComposite1" presStyleCnt="0"/>
      <dgm:spPr/>
    </dgm:pt>
    <dgm:pt modelId="{B684E285-52A6-4E17-A6AA-795D2139FDB4}" type="pres">
      <dgm:prSet presAssocID="{238C9F06-821B-4F57-B67B-12169FAF79A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018357F-E2AF-450C-82C3-F23180FC5CEE}" type="pres">
      <dgm:prSet presAssocID="{238C9F06-821B-4F57-B67B-12169FAF79AD}" presName="rootConnector1" presStyleLbl="node1" presStyleIdx="0" presStyleCnt="0"/>
      <dgm:spPr/>
      <dgm:t>
        <a:bodyPr/>
        <a:lstStyle/>
        <a:p>
          <a:endParaRPr lang="en-GB"/>
        </a:p>
      </dgm:t>
    </dgm:pt>
    <dgm:pt modelId="{E84ABD8A-D9A4-46A1-B9EB-D545AB0BFEDD}" type="pres">
      <dgm:prSet presAssocID="{238C9F06-821B-4F57-B67B-12169FAF79AD}" presName="hierChild2" presStyleCnt="0"/>
      <dgm:spPr/>
    </dgm:pt>
    <dgm:pt modelId="{E0254AF2-8AC1-4ABE-8E2E-C5742A3A6853}" type="pres">
      <dgm:prSet presAssocID="{A5606F2C-288B-4128-94E7-2517F751CB50}" presName="Name37" presStyleLbl="parChTrans1D2" presStyleIdx="0" presStyleCnt="2"/>
      <dgm:spPr/>
      <dgm:t>
        <a:bodyPr/>
        <a:lstStyle/>
        <a:p>
          <a:endParaRPr lang="en-GB"/>
        </a:p>
      </dgm:t>
    </dgm:pt>
    <dgm:pt modelId="{B8640444-3A23-418C-935B-8C6A2A51FDF7}" type="pres">
      <dgm:prSet presAssocID="{06D57650-1E4D-480F-8798-BA0375BDEBAE}" presName="hierRoot2" presStyleCnt="0">
        <dgm:presLayoutVars>
          <dgm:hierBranch val="init"/>
        </dgm:presLayoutVars>
      </dgm:prSet>
      <dgm:spPr/>
    </dgm:pt>
    <dgm:pt modelId="{DFE348A7-EC9A-43B7-81F0-A1C2B1A787B1}" type="pres">
      <dgm:prSet presAssocID="{06D57650-1E4D-480F-8798-BA0375BDEBAE}" presName="rootComposite" presStyleCnt="0"/>
      <dgm:spPr/>
    </dgm:pt>
    <dgm:pt modelId="{7F32270E-F80C-44D7-ADA2-56FE95AB1254}" type="pres">
      <dgm:prSet presAssocID="{06D57650-1E4D-480F-8798-BA0375BDEBA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4326F15-ABF4-465A-A500-205B587ECF6E}" type="pres">
      <dgm:prSet presAssocID="{06D57650-1E4D-480F-8798-BA0375BDEBAE}" presName="rootConnector" presStyleLbl="node2" presStyleIdx="0" presStyleCnt="2"/>
      <dgm:spPr/>
      <dgm:t>
        <a:bodyPr/>
        <a:lstStyle/>
        <a:p>
          <a:endParaRPr lang="en-GB"/>
        </a:p>
      </dgm:t>
    </dgm:pt>
    <dgm:pt modelId="{1C72FA96-66B2-41BF-A4B0-7B44C29ACA8F}" type="pres">
      <dgm:prSet presAssocID="{06D57650-1E4D-480F-8798-BA0375BDEBAE}" presName="hierChild4" presStyleCnt="0"/>
      <dgm:spPr/>
    </dgm:pt>
    <dgm:pt modelId="{F99D26A8-148F-4B6B-8983-CAF9AA70A5B6}" type="pres">
      <dgm:prSet presAssocID="{06D57650-1E4D-480F-8798-BA0375BDEBAE}" presName="hierChild5" presStyleCnt="0"/>
      <dgm:spPr/>
    </dgm:pt>
    <dgm:pt modelId="{D5F780F1-4FA5-4F04-8884-4224A6D334C1}" type="pres">
      <dgm:prSet presAssocID="{C27CDA60-3DC0-472A-97D9-50E25B12984F}" presName="Name37" presStyleLbl="parChTrans1D2" presStyleIdx="1" presStyleCnt="2"/>
      <dgm:spPr/>
      <dgm:t>
        <a:bodyPr/>
        <a:lstStyle/>
        <a:p>
          <a:endParaRPr lang="en-GB"/>
        </a:p>
      </dgm:t>
    </dgm:pt>
    <dgm:pt modelId="{13EC8EBE-D1C6-426B-899B-673F69F493B5}" type="pres">
      <dgm:prSet presAssocID="{5B36207C-2C9E-422B-9158-5BEE693B2024}" presName="hierRoot2" presStyleCnt="0">
        <dgm:presLayoutVars>
          <dgm:hierBranch val="init"/>
        </dgm:presLayoutVars>
      </dgm:prSet>
      <dgm:spPr/>
    </dgm:pt>
    <dgm:pt modelId="{F7D4890E-B826-49C1-B063-0488FE6DD189}" type="pres">
      <dgm:prSet presAssocID="{5B36207C-2C9E-422B-9158-5BEE693B2024}" presName="rootComposite" presStyleCnt="0"/>
      <dgm:spPr/>
    </dgm:pt>
    <dgm:pt modelId="{B34C52BC-F735-47FD-A8F8-B044CBEC5010}" type="pres">
      <dgm:prSet presAssocID="{5B36207C-2C9E-422B-9158-5BEE693B2024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45FD65A-4D32-4738-8630-4FE01C066675}" type="pres">
      <dgm:prSet presAssocID="{5B36207C-2C9E-422B-9158-5BEE693B2024}" presName="rootConnector" presStyleLbl="node2" presStyleIdx="1" presStyleCnt="2"/>
      <dgm:spPr/>
      <dgm:t>
        <a:bodyPr/>
        <a:lstStyle/>
        <a:p>
          <a:endParaRPr lang="en-GB"/>
        </a:p>
      </dgm:t>
    </dgm:pt>
    <dgm:pt modelId="{56F72ED2-8C43-4BF8-AD47-5A0134142784}" type="pres">
      <dgm:prSet presAssocID="{5B36207C-2C9E-422B-9158-5BEE693B2024}" presName="hierChild4" presStyleCnt="0"/>
      <dgm:spPr/>
    </dgm:pt>
    <dgm:pt modelId="{FA41DD27-56F4-46D3-BFFE-71C5FF112E97}" type="pres">
      <dgm:prSet presAssocID="{5B36207C-2C9E-422B-9158-5BEE693B2024}" presName="hierChild5" presStyleCnt="0"/>
      <dgm:spPr/>
    </dgm:pt>
    <dgm:pt modelId="{4579F5F1-0DA8-4DCF-91B6-FE8D746C9E1F}" type="pres">
      <dgm:prSet presAssocID="{238C9F06-821B-4F57-B67B-12169FAF79AD}" presName="hierChild3" presStyleCnt="0"/>
      <dgm:spPr/>
    </dgm:pt>
  </dgm:ptLst>
  <dgm:cxnLst>
    <dgm:cxn modelId="{73F528C0-75D6-4A98-B5F1-E96F16E0B221}" type="presOf" srcId="{5B36207C-2C9E-422B-9158-5BEE693B2024}" destId="{F45FD65A-4D32-4738-8630-4FE01C066675}" srcOrd="1" destOrd="0" presId="urn:microsoft.com/office/officeart/2005/8/layout/orgChart1"/>
    <dgm:cxn modelId="{46BA5E06-82AF-4212-B800-7EE71D23763A}" srcId="{238C9F06-821B-4F57-B67B-12169FAF79AD}" destId="{06D57650-1E4D-480F-8798-BA0375BDEBAE}" srcOrd="0" destOrd="0" parTransId="{A5606F2C-288B-4128-94E7-2517F751CB50}" sibTransId="{1996E4EB-7092-4B90-81CD-CC5BB2EC997F}"/>
    <dgm:cxn modelId="{1569B8F9-ACA4-4BF1-93A0-A0D22EDEDBFD}" type="presOf" srcId="{238C9F06-821B-4F57-B67B-12169FAF79AD}" destId="{F018357F-E2AF-450C-82C3-F23180FC5CEE}" srcOrd="1" destOrd="0" presId="urn:microsoft.com/office/officeart/2005/8/layout/orgChart1"/>
    <dgm:cxn modelId="{5D1C837D-662D-400B-A1B1-0CCFCCB0A510}" type="presOf" srcId="{A5606F2C-288B-4128-94E7-2517F751CB50}" destId="{E0254AF2-8AC1-4ABE-8E2E-C5742A3A6853}" srcOrd="0" destOrd="0" presId="urn:microsoft.com/office/officeart/2005/8/layout/orgChart1"/>
    <dgm:cxn modelId="{C57DA0CE-E6AD-417D-80C5-44F176D9EE8A}" type="presOf" srcId="{06D57650-1E4D-480F-8798-BA0375BDEBAE}" destId="{7F32270E-F80C-44D7-ADA2-56FE95AB1254}" srcOrd="0" destOrd="0" presId="urn:microsoft.com/office/officeart/2005/8/layout/orgChart1"/>
    <dgm:cxn modelId="{D84A37B9-8437-4DF9-A402-65DA29642149}" type="presOf" srcId="{C27CDA60-3DC0-472A-97D9-50E25B12984F}" destId="{D5F780F1-4FA5-4F04-8884-4224A6D334C1}" srcOrd="0" destOrd="0" presId="urn:microsoft.com/office/officeart/2005/8/layout/orgChart1"/>
    <dgm:cxn modelId="{4EB50DF9-2254-45AC-8EEB-84B4235B80B0}" srcId="{44854D84-3CC3-453F-BEBB-7136EB49066E}" destId="{238C9F06-821B-4F57-B67B-12169FAF79AD}" srcOrd="0" destOrd="0" parTransId="{D29CAA0C-6C25-4494-B23B-CBC21988B67E}" sibTransId="{93B1F98E-B9CF-4FB0-B0E6-838D53AB3A0E}"/>
    <dgm:cxn modelId="{F3B69F39-A220-409E-95A7-5650E1914128}" type="presOf" srcId="{06D57650-1E4D-480F-8798-BA0375BDEBAE}" destId="{C4326F15-ABF4-465A-A500-205B587ECF6E}" srcOrd="1" destOrd="0" presId="urn:microsoft.com/office/officeart/2005/8/layout/orgChart1"/>
    <dgm:cxn modelId="{B753A59E-D00F-42D7-8769-A8FDC37AE7C5}" type="presOf" srcId="{238C9F06-821B-4F57-B67B-12169FAF79AD}" destId="{B684E285-52A6-4E17-A6AA-795D2139FDB4}" srcOrd="0" destOrd="0" presId="urn:microsoft.com/office/officeart/2005/8/layout/orgChart1"/>
    <dgm:cxn modelId="{89E7964A-08FB-4F7B-81C6-81CF4729B6A1}" srcId="{238C9F06-821B-4F57-B67B-12169FAF79AD}" destId="{5B36207C-2C9E-422B-9158-5BEE693B2024}" srcOrd="1" destOrd="0" parTransId="{C27CDA60-3DC0-472A-97D9-50E25B12984F}" sibTransId="{B9C23EDD-FD16-4FF9-A939-20348A23DC16}"/>
    <dgm:cxn modelId="{02678A04-DA77-4282-A6FB-3017AF2127DD}" type="presOf" srcId="{44854D84-3CC3-453F-BEBB-7136EB49066E}" destId="{D3AF1717-B590-49CA-81FF-85392F603DEE}" srcOrd="0" destOrd="0" presId="urn:microsoft.com/office/officeart/2005/8/layout/orgChart1"/>
    <dgm:cxn modelId="{535E4424-6091-4017-BB51-27CD0FC2E4A6}" type="presOf" srcId="{5B36207C-2C9E-422B-9158-5BEE693B2024}" destId="{B34C52BC-F735-47FD-A8F8-B044CBEC5010}" srcOrd="0" destOrd="0" presId="urn:microsoft.com/office/officeart/2005/8/layout/orgChart1"/>
    <dgm:cxn modelId="{C6A5643D-09F3-4CF8-A461-5F78C69C7BDE}" type="presParOf" srcId="{D3AF1717-B590-49CA-81FF-85392F603DEE}" destId="{6607B4D0-4226-4D63-A43B-FD28BA7552A9}" srcOrd="0" destOrd="0" presId="urn:microsoft.com/office/officeart/2005/8/layout/orgChart1"/>
    <dgm:cxn modelId="{F963E173-183A-4A4B-B734-A915ED3ABA88}" type="presParOf" srcId="{6607B4D0-4226-4D63-A43B-FD28BA7552A9}" destId="{CA89F538-6202-46BA-B797-E851C83C8DAA}" srcOrd="0" destOrd="0" presId="urn:microsoft.com/office/officeart/2005/8/layout/orgChart1"/>
    <dgm:cxn modelId="{D4EC0F99-9258-43B8-AD73-D624E72D8939}" type="presParOf" srcId="{CA89F538-6202-46BA-B797-E851C83C8DAA}" destId="{B684E285-52A6-4E17-A6AA-795D2139FDB4}" srcOrd="0" destOrd="0" presId="urn:microsoft.com/office/officeart/2005/8/layout/orgChart1"/>
    <dgm:cxn modelId="{B60AF412-7AF5-423B-A651-2010C6264DCC}" type="presParOf" srcId="{CA89F538-6202-46BA-B797-E851C83C8DAA}" destId="{F018357F-E2AF-450C-82C3-F23180FC5CEE}" srcOrd="1" destOrd="0" presId="urn:microsoft.com/office/officeart/2005/8/layout/orgChart1"/>
    <dgm:cxn modelId="{AB722579-4945-4904-BD3A-9EFD473A7CE8}" type="presParOf" srcId="{6607B4D0-4226-4D63-A43B-FD28BA7552A9}" destId="{E84ABD8A-D9A4-46A1-B9EB-D545AB0BFEDD}" srcOrd="1" destOrd="0" presId="urn:microsoft.com/office/officeart/2005/8/layout/orgChart1"/>
    <dgm:cxn modelId="{42BA2C0D-426D-4370-86B2-7EC3D34A5BFE}" type="presParOf" srcId="{E84ABD8A-D9A4-46A1-B9EB-D545AB0BFEDD}" destId="{E0254AF2-8AC1-4ABE-8E2E-C5742A3A6853}" srcOrd="0" destOrd="0" presId="urn:microsoft.com/office/officeart/2005/8/layout/orgChart1"/>
    <dgm:cxn modelId="{19251DB7-9F58-4C8C-BCBE-9735AF11DABA}" type="presParOf" srcId="{E84ABD8A-D9A4-46A1-B9EB-D545AB0BFEDD}" destId="{B8640444-3A23-418C-935B-8C6A2A51FDF7}" srcOrd="1" destOrd="0" presId="urn:microsoft.com/office/officeart/2005/8/layout/orgChart1"/>
    <dgm:cxn modelId="{1CEB5C3A-9209-4EF4-BB98-F0C60EC9E1B7}" type="presParOf" srcId="{B8640444-3A23-418C-935B-8C6A2A51FDF7}" destId="{DFE348A7-EC9A-43B7-81F0-A1C2B1A787B1}" srcOrd="0" destOrd="0" presId="urn:microsoft.com/office/officeart/2005/8/layout/orgChart1"/>
    <dgm:cxn modelId="{27BF7F26-40AF-4E23-92E7-1E1B9270514E}" type="presParOf" srcId="{DFE348A7-EC9A-43B7-81F0-A1C2B1A787B1}" destId="{7F32270E-F80C-44D7-ADA2-56FE95AB1254}" srcOrd="0" destOrd="0" presId="urn:microsoft.com/office/officeart/2005/8/layout/orgChart1"/>
    <dgm:cxn modelId="{9B43A517-EC48-4665-9544-CFC3A70A63BD}" type="presParOf" srcId="{DFE348A7-EC9A-43B7-81F0-A1C2B1A787B1}" destId="{C4326F15-ABF4-465A-A500-205B587ECF6E}" srcOrd="1" destOrd="0" presId="urn:microsoft.com/office/officeart/2005/8/layout/orgChart1"/>
    <dgm:cxn modelId="{6CDF327E-7AAA-4E60-A836-E3AE5B546170}" type="presParOf" srcId="{B8640444-3A23-418C-935B-8C6A2A51FDF7}" destId="{1C72FA96-66B2-41BF-A4B0-7B44C29ACA8F}" srcOrd="1" destOrd="0" presId="urn:microsoft.com/office/officeart/2005/8/layout/orgChart1"/>
    <dgm:cxn modelId="{7C7D64EE-1813-4877-B9E8-96961598C704}" type="presParOf" srcId="{B8640444-3A23-418C-935B-8C6A2A51FDF7}" destId="{F99D26A8-148F-4B6B-8983-CAF9AA70A5B6}" srcOrd="2" destOrd="0" presId="urn:microsoft.com/office/officeart/2005/8/layout/orgChart1"/>
    <dgm:cxn modelId="{8B3BC89F-BB69-4A01-9B4D-09CC3C30AC7A}" type="presParOf" srcId="{E84ABD8A-D9A4-46A1-B9EB-D545AB0BFEDD}" destId="{D5F780F1-4FA5-4F04-8884-4224A6D334C1}" srcOrd="2" destOrd="0" presId="urn:microsoft.com/office/officeart/2005/8/layout/orgChart1"/>
    <dgm:cxn modelId="{860619F3-5C9F-4D0B-80AD-82D87B1CE98D}" type="presParOf" srcId="{E84ABD8A-D9A4-46A1-B9EB-D545AB0BFEDD}" destId="{13EC8EBE-D1C6-426B-899B-673F69F493B5}" srcOrd="3" destOrd="0" presId="urn:microsoft.com/office/officeart/2005/8/layout/orgChart1"/>
    <dgm:cxn modelId="{325BB165-7F0A-4411-B050-D9461FDFD080}" type="presParOf" srcId="{13EC8EBE-D1C6-426B-899B-673F69F493B5}" destId="{F7D4890E-B826-49C1-B063-0488FE6DD189}" srcOrd="0" destOrd="0" presId="urn:microsoft.com/office/officeart/2005/8/layout/orgChart1"/>
    <dgm:cxn modelId="{13C59107-60DB-439D-B1B7-CDA69B29FCBF}" type="presParOf" srcId="{F7D4890E-B826-49C1-B063-0488FE6DD189}" destId="{B34C52BC-F735-47FD-A8F8-B044CBEC5010}" srcOrd="0" destOrd="0" presId="urn:microsoft.com/office/officeart/2005/8/layout/orgChart1"/>
    <dgm:cxn modelId="{DFF539D7-C1C1-4D93-B709-7C9D1709FCB4}" type="presParOf" srcId="{F7D4890E-B826-49C1-B063-0488FE6DD189}" destId="{F45FD65A-4D32-4738-8630-4FE01C066675}" srcOrd="1" destOrd="0" presId="urn:microsoft.com/office/officeart/2005/8/layout/orgChart1"/>
    <dgm:cxn modelId="{B0218239-2932-4522-A346-E4DF08520C07}" type="presParOf" srcId="{13EC8EBE-D1C6-426B-899B-673F69F493B5}" destId="{56F72ED2-8C43-4BF8-AD47-5A0134142784}" srcOrd="1" destOrd="0" presId="urn:microsoft.com/office/officeart/2005/8/layout/orgChart1"/>
    <dgm:cxn modelId="{7FF2508F-6CC6-4F54-A460-C944C43EB13E}" type="presParOf" srcId="{13EC8EBE-D1C6-426B-899B-673F69F493B5}" destId="{FA41DD27-56F4-46D3-BFFE-71C5FF112E97}" srcOrd="2" destOrd="0" presId="urn:microsoft.com/office/officeart/2005/8/layout/orgChart1"/>
    <dgm:cxn modelId="{4E92B1EE-1881-4F10-96CB-5B73E3D54B55}" type="presParOf" srcId="{6607B4D0-4226-4D63-A43B-FD28BA7552A9}" destId="{4579F5F1-0DA8-4DCF-91B6-FE8D746C9E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DB4874-9FC5-4B89-9E44-D457C8FFD14A}">
      <dsp:nvSpPr>
        <dsp:cNvPr id="0" name=""/>
        <dsp:cNvSpPr/>
      </dsp:nvSpPr>
      <dsp:spPr>
        <a:xfrm>
          <a:off x="3387252" y="437043"/>
          <a:ext cx="91753" cy="401968"/>
        </a:xfrm>
        <a:custGeom>
          <a:avLst/>
          <a:gdLst/>
          <a:ahLst/>
          <a:cxnLst/>
          <a:rect l="0" t="0" r="0" b="0"/>
          <a:pathLst>
            <a:path>
              <a:moveTo>
                <a:pt x="91753" y="0"/>
              </a:moveTo>
              <a:lnTo>
                <a:pt x="91753" y="401968"/>
              </a:lnTo>
              <a:lnTo>
                <a:pt x="0" y="4019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C56933-D82C-4B9B-B222-E4E27BDBDA59}">
      <dsp:nvSpPr>
        <dsp:cNvPr id="0" name=""/>
        <dsp:cNvSpPr/>
      </dsp:nvSpPr>
      <dsp:spPr>
        <a:xfrm>
          <a:off x="5244171" y="1677902"/>
          <a:ext cx="131076" cy="10223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2397"/>
              </a:lnTo>
              <a:lnTo>
                <a:pt x="131076" y="10223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CFFE76-A92A-44F4-AF87-769CA2B7589D}">
      <dsp:nvSpPr>
        <dsp:cNvPr id="0" name=""/>
        <dsp:cNvSpPr/>
      </dsp:nvSpPr>
      <dsp:spPr>
        <a:xfrm>
          <a:off x="5244171" y="1677902"/>
          <a:ext cx="131076" cy="401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1968"/>
              </a:lnTo>
              <a:lnTo>
                <a:pt x="131076" y="4019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F5BFAB-ED4C-4828-A545-1DFC0B65600C}">
      <dsp:nvSpPr>
        <dsp:cNvPr id="0" name=""/>
        <dsp:cNvSpPr/>
      </dsp:nvSpPr>
      <dsp:spPr>
        <a:xfrm>
          <a:off x="3479005" y="437043"/>
          <a:ext cx="2114703" cy="803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2183"/>
              </a:lnTo>
              <a:lnTo>
                <a:pt x="2114703" y="712183"/>
              </a:lnTo>
              <a:lnTo>
                <a:pt x="2114703" y="8039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1CB7ED-5C88-4D1A-A01F-344BEBF50393}">
      <dsp:nvSpPr>
        <dsp:cNvPr id="0" name=""/>
        <dsp:cNvSpPr/>
      </dsp:nvSpPr>
      <dsp:spPr>
        <a:xfrm>
          <a:off x="4186819" y="1677902"/>
          <a:ext cx="131076" cy="2883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3685"/>
              </a:lnTo>
              <a:lnTo>
                <a:pt x="131076" y="28836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AD9FC5-9990-4099-A2DE-86D66EFA3DB0}">
      <dsp:nvSpPr>
        <dsp:cNvPr id="0" name=""/>
        <dsp:cNvSpPr/>
      </dsp:nvSpPr>
      <dsp:spPr>
        <a:xfrm>
          <a:off x="4186819" y="1677902"/>
          <a:ext cx="131076" cy="2263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3256"/>
              </a:lnTo>
              <a:lnTo>
                <a:pt x="131076" y="22632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0BDF6C-619F-47E3-8033-C9532A5FB99D}">
      <dsp:nvSpPr>
        <dsp:cNvPr id="0" name=""/>
        <dsp:cNvSpPr/>
      </dsp:nvSpPr>
      <dsp:spPr>
        <a:xfrm>
          <a:off x="4186819" y="1677902"/>
          <a:ext cx="131076" cy="1642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2827"/>
              </a:lnTo>
              <a:lnTo>
                <a:pt x="131076" y="16428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0938C9-473B-45D6-B221-0D12DD25C322}">
      <dsp:nvSpPr>
        <dsp:cNvPr id="0" name=""/>
        <dsp:cNvSpPr/>
      </dsp:nvSpPr>
      <dsp:spPr>
        <a:xfrm>
          <a:off x="4186819" y="1677902"/>
          <a:ext cx="131076" cy="10223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2397"/>
              </a:lnTo>
              <a:lnTo>
                <a:pt x="131076" y="10223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2B424C-2B1C-43C4-BE87-4258DF0B42AC}">
      <dsp:nvSpPr>
        <dsp:cNvPr id="0" name=""/>
        <dsp:cNvSpPr/>
      </dsp:nvSpPr>
      <dsp:spPr>
        <a:xfrm>
          <a:off x="4186819" y="1677902"/>
          <a:ext cx="131076" cy="401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1968"/>
              </a:lnTo>
              <a:lnTo>
                <a:pt x="131076" y="4019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1366F3-BBEB-41FD-96EE-3B2FCF7114E1}">
      <dsp:nvSpPr>
        <dsp:cNvPr id="0" name=""/>
        <dsp:cNvSpPr/>
      </dsp:nvSpPr>
      <dsp:spPr>
        <a:xfrm>
          <a:off x="3479005" y="437043"/>
          <a:ext cx="1057351" cy="803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2183"/>
              </a:lnTo>
              <a:lnTo>
                <a:pt x="1057351" y="712183"/>
              </a:lnTo>
              <a:lnTo>
                <a:pt x="1057351" y="8039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74CD92-5CB5-4206-AD2E-7B3250FD7DA3}">
      <dsp:nvSpPr>
        <dsp:cNvPr id="0" name=""/>
        <dsp:cNvSpPr/>
      </dsp:nvSpPr>
      <dsp:spPr>
        <a:xfrm>
          <a:off x="3129468" y="1677902"/>
          <a:ext cx="131076" cy="2263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3256"/>
              </a:lnTo>
              <a:lnTo>
                <a:pt x="131076" y="22632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5C9C6E-DC0C-4067-97F6-0845C98BF7C2}">
      <dsp:nvSpPr>
        <dsp:cNvPr id="0" name=""/>
        <dsp:cNvSpPr/>
      </dsp:nvSpPr>
      <dsp:spPr>
        <a:xfrm>
          <a:off x="3129468" y="1677902"/>
          <a:ext cx="131076" cy="1642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2827"/>
              </a:lnTo>
              <a:lnTo>
                <a:pt x="131076" y="16428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AC36CA-543C-4363-BB47-17053796C877}">
      <dsp:nvSpPr>
        <dsp:cNvPr id="0" name=""/>
        <dsp:cNvSpPr/>
      </dsp:nvSpPr>
      <dsp:spPr>
        <a:xfrm>
          <a:off x="3129468" y="1677902"/>
          <a:ext cx="131076" cy="10223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2397"/>
              </a:lnTo>
              <a:lnTo>
                <a:pt x="131076" y="10223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E2FA65-BC9F-4097-8D56-572006643259}">
      <dsp:nvSpPr>
        <dsp:cNvPr id="0" name=""/>
        <dsp:cNvSpPr/>
      </dsp:nvSpPr>
      <dsp:spPr>
        <a:xfrm>
          <a:off x="3129468" y="1677902"/>
          <a:ext cx="131076" cy="401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1968"/>
              </a:lnTo>
              <a:lnTo>
                <a:pt x="131076" y="4019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F89D0F-FEC0-435D-9D12-82C11C2142B7}">
      <dsp:nvSpPr>
        <dsp:cNvPr id="0" name=""/>
        <dsp:cNvSpPr/>
      </dsp:nvSpPr>
      <dsp:spPr>
        <a:xfrm>
          <a:off x="3433285" y="437043"/>
          <a:ext cx="91440" cy="8039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039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398080-D735-4E41-BAC6-6E8ECBA013DC}">
      <dsp:nvSpPr>
        <dsp:cNvPr id="0" name=""/>
        <dsp:cNvSpPr/>
      </dsp:nvSpPr>
      <dsp:spPr>
        <a:xfrm>
          <a:off x="2072116" y="1677902"/>
          <a:ext cx="131076" cy="35041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4115"/>
              </a:lnTo>
              <a:lnTo>
                <a:pt x="131076" y="35041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CBEBA6-40DB-4D41-946C-8E44C558D66F}">
      <dsp:nvSpPr>
        <dsp:cNvPr id="0" name=""/>
        <dsp:cNvSpPr/>
      </dsp:nvSpPr>
      <dsp:spPr>
        <a:xfrm>
          <a:off x="2072116" y="1677902"/>
          <a:ext cx="131076" cy="2883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3685"/>
              </a:lnTo>
              <a:lnTo>
                <a:pt x="131076" y="28836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B53D08-18B0-4663-90AE-6F3B236DD969}">
      <dsp:nvSpPr>
        <dsp:cNvPr id="0" name=""/>
        <dsp:cNvSpPr/>
      </dsp:nvSpPr>
      <dsp:spPr>
        <a:xfrm>
          <a:off x="2072116" y="1677902"/>
          <a:ext cx="131076" cy="2263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3256"/>
              </a:lnTo>
              <a:lnTo>
                <a:pt x="131076" y="22632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CF2C8-246F-469C-8454-383E9733E299}">
      <dsp:nvSpPr>
        <dsp:cNvPr id="0" name=""/>
        <dsp:cNvSpPr/>
      </dsp:nvSpPr>
      <dsp:spPr>
        <a:xfrm>
          <a:off x="2072116" y="1677902"/>
          <a:ext cx="131076" cy="1642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2827"/>
              </a:lnTo>
              <a:lnTo>
                <a:pt x="131076" y="16428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9CFCA8-DB26-4B20-9F78-6DF489434DB3}">
      <dsp:nvSpPr>
        <dsp:cNvPr id="0" name=""/>
        <dsp:cNvSpPr/>
      </dsp:nvSpPr>
      <dsp:spPr>
        <a:xfrm>
          <a:off x="2072116" y="1677902"/>
          <a:ext cx="131076" cy="10223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2397"/>
              </a:lnTo>
              <a:lnTo>
                <a:pt x="131076" y="10223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706E8D-3BFD-460F-AF76-B0F5A7FF4F77}">
      <dsp:nvSpPr>
        <dsp:cNvPr id="0" name=""/>
        <dsp:cNvSpPr/>
      </dsp:nvSpPr>
      <dsp:spPr>
        <a:xfrm>
          <a:off x="2072116" y="1677902"/>
          <a:ext cx="131076" cy="401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1968"/>
              </a:lnTo>
              <a:lnTo>
                <a:pt x="131076" y="4019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749F2-F3D0-41A1-BC84-30ECA7D554D5}">
      <dsp:nvSpPr>
        <dsp:cNvPr id="0" name=""/>
        <dsp:cNvSpPr/>
      </dsp:nvSpPr>
      <dsp:spPr>
        <a:xfrm>
          <a:off x="2421654" y="437043"/>
          <a:ext cx="1057351" cy="803936"/>
        </a:xfrm>
        <a:custGeom>
          <a:avLst/>
          <a:gdLst/>
          <a:ahLst/>
          <a:cxnLst/>
          <a:rect l="0" t="0" r="0" b="0"/>
          <a:pathLst>
            <a:path>
              <a:moveTo>
                <a:pt x="1057351" y="0"/>
              </a:moveTo>
              <a:lnTo>
                <a:pt x="1057351" y="712183"/>
              </a:lnTo>
              <a:lnTo>
                <a:pt x="0" y="712183"/>
              </a:lnTo>
              <a:lnTo>
                <a:pt x="0" y="8039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3C5603-1C50-401F-866C-BC951A6697A4}">
      <dsp:nvSpPr>
        <dsp:cNvPr id="0" name=""/>
        <dsp:cNvSpPr/>
      </dsp:nvSpPr>
      <dsp:spPr>
        <a:xfrm>
          <a:off x="1014765" y="1677902"/>
          <a:ext cx="131076" cy="2263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3256"/>
              </a:lnTo>
              <a:lnTo>
                <a:pt x="131076" y="22632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47720F-713F-41DF-9AC7-2D7C5F6AF859}">
      <dsp:nvSpPr>
        <dsp:cNvPr id="0" name=""/>
        <dsp:cNvSpPr/>
      </dsp:nvSpPr>
      <dsp:spPr>
        <a:xfrm>
          <a:off x="1014765" y="1677902"/>
          <a:ext cx="131076" cy="1642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2827"/>
              </a:lnTo>
              <a:lnTo>
                <a:pt x="131076" y="16428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C237AD-7009-471E-B4D0-84A665A75A28}">
      <dsp:nvSpPr>
        <dsp:cNvPr id="0" name=""/>
        <dsp:cNvSpPr/>
      </dsp:nvSpPr>
      <dsp:spPr>
        <a:xfrm>
          <a:off x="1014765" y="1677902"/>
          <a:ext cx="131076" cy="10223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2397"/>
              </a:lnTo>
              <a:lnTo>
                <a:pt x="131076" y="10223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1BFA37-A1E5-4E95-89E9-CB75B715E254}">
      <dsp:nvSpPr>
        <dsp:cNvPr id="0" name=""/>
        <dsp:cNvSpPr/>
      </dsp:nvSpPr>
      <dsp:spPr>
        <a:xfrm>
          <a:off x="1014765" y="1677902"/>
          <a:ext cx="131076" cy="401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1968"/>
              </a:lnTo>
              <a:lnTo>
                <a:pt x="131076" y="4019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BE77AE-3FDF-4962-8978-05934C3AFCB9}">
      <dsp:nvSpPr>
        <dsp:cNvPr id="0" name=""/>
        <dsp:cNvSpPr/>
      </dsp:nvSpPr>
      <dsp:spPr>
        <a:xfrm>
          <a:off x="1364302" y="437043"/>
          <a:ext cx="2114703" cy="803936"/>
        </a:xfrm>
        <a:custGeom>
          <a:avLst/>
          <a:gdLst/>
          <a:ahLst/>
          <a:cxnLst/>
          <a:rect l="0" t="0" r="0" b="0"/>
          <a:pathLst>
            <a:path>
              <a:moveTo>
                <a:pt x="2114703" y="0"/>
              </a:moveTo>
              <a:lnTo>
                <a:pt x="2114703" y="712183"/>
              </a:lnTo>
              <a:lnTo>
                <a:pt x="0" y="712183"/>
              </a:lnTo>
              <a:lnTo>
                <a:pt x="0" y="8039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9D6F25-0B19-4D80-A4EE-A9F7724973C2}">
      <dsp:nvSpPr>
        <dsp:cNvPr id="0" name=""/>
        <dsp:cNvSpPr/>
      </dsp:nvSpPr>
      <dsp:spPr>
        <a:xfrm>
          <a:off x="3042083" y="121"/>
          <a:ext cx="873844" cy="436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Unit Chief Director</a:t>
          </a:r>
          <a:endParaRPr lang="en-GB" sz="900" kern="1200" dirty="0"/>
        </a:p>
      </dsp:txBody>
      <dsp:txXfrm>
        <a:off x="3042083" y="121"/>
        <a:ext cx="873844" cy="436922"/>
      </dsp:txXfrm>
    </dsp:sp>
    <dsp:sp modelId="{242CB576-0B5C-414C-B7F9-87DEB8572E99}">
      <dsp:nvSpPr>
        <dsp:cNvPr id="0" name=""/>
        <dsp:cNvSpPr/>
      </dsp:nvSpPr>
      <dsp:spPr>
        <a:xfrm>
          <a:off x="927380" y="1240980"/>
          <a:ext cx="873844" cy="436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Portfolio Director </a:t>
          </a:r>
          <a:endParaRPr lang="en-GB" sz="900" kern="1200" dirty="0"/>
        </a:p>
      </dsp:txBody>
      <dsp:txXfrm>
        <a:off x="927380" y="1240980"/>
        <a:ext cx="873844" cy="436922"/>
      </dsp:txXfrm>
    </dsp:sp>
    <dsp:sp modelId="{D706E163-B260-4DB1-9ACD-41DB6CC48270}">
      <dsp:nvSpPr>
        <dsp:cNvPr id="0" name=""/>
        <dsp:cNvSpPr/>
      </dsp:nvSpPr>
      <dsp:spPr>
        <a:xfrm>
          <a:off x="1145841" y="1861409"/>
          <a:ext cx="873844" cy="436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Team Admin (shared with CD)</a:t>
          </a:r>
          <a:endParaRPr lang="en-GB" sz="900" kern="1200" dirty="0"/>
        </a:p>
      </dsp:txBody>
      <dsp:txXfrm>
        <a:off x="1145841" y="1861409"/>
        <a:ext cx="873844" cy="436922"/>
      </dsp:txXfrm>
    </dsp:sp>
    <dsp:sp modelId="{5D7417D5-BAF6-4184-BE64-2638B02FBD1B}">
      <dsp:nvSpPr>
        <dsp:cNvPr id="0" name=""/>
        <dsp:cNvSpPr/>
      </dsp:nvSpPr>
      <dsp:spPr>
        <a:xfrm>
          <a:off x="1145841" y="2481838"/>
          <a:ext cx="873844" cy="436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Portfolio Manager</a:t>
          </a:r>
          <a:endParaRPr lang="en-GB" sz="900" kern="1200" dirty="0"/>
        </a:p>
      </dsp:txBody>
      <dsp:txXfrm>
        <a:off x="1145841" y="2481838"/>
        <a:ext cx="873844" cy="436922"/>
      </dsp:txXfrm>
    </dsp:sp>
    <dsp:sp modelId="{84F5AFEC-A09C-4904-AD9A-D21834E4F97D}">
      <dsp:nvSpPr>
        <dsp:cNvPr id="0" name=""/>
        <dsp:cNvSpPr/>
      </dsp:nvSpPr>
      <dsp:spPr>
        <a:xfrm>
          <a:off x="1145841" y="3102268"/>
          <a:ext cx="873844" cy="436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Portfolio Manager</a:t>
          </a:r>
          <a:endParaRPr lang="en-GB" sz="900" kern="1200" dirty="0"/>
        </a:p>
      </dsp:txBody>
      <dsp:txXfrm>
        <a:off x="1145841" y="3102268"/>
        <a:ext cx="873844" cy="436922"/>
      </dsp:txXfrm>
    </dsp:sp>
    <dsp:sp modelId="{2E41C289-7AD1-4825-AE63-7A2FF8F4E257}">
      <dsp:nvSpPr>
        <dsp:cNvPr id="0" name=""/>
        <dsp:cNvSpPr/>
      </dsp:nvSpPr>
      <dsp:spPr>
        <a:xfrm>
          <a:off x="1145841" y="3722697"/>
          <a:ext cx="873844" cy="436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Portfolio Manager</a:t>
          </a:r>
          <a:endParaRPr lang="en-GB" sz="900" kern="1200" dirty="0"/>
        </a:p>
      </dsp:txBody>
      <dsp:txXfrm>
        <a:off x="1145841" y="3722697"/>
        <a:ext cx="873844" cy="436922"/>
      </dsp:txXfrm>
    </dsp:sp>
    <dsp:sp modelId="{89084ED6-47FA-4C89-9C6A-970B20D52B6C}">
      <dsp:nvSpPr>
        <dsp:cNvPr id="0" name=""/>
        <dsp:cNvSpPr/>
      </dsp:nvSpPr>
      <dsp:spPr>
        <a:xfrm>
          <a:off x="1984732" y="1240980"/>
          <a:ext cx="873844" cy="436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Urban Planning Director</a:t>
          </a:r>
          <a:endParaRPr lang="en-GB" sz="900" kern="1200" dirty="0"/>
        </a:p>
      </dsp:txBody>
      <dsp:txXfrm>
        <a:off x="1984732" y="1240980"/>
        <a:ext cx="873844" cy="436922"/>
      </dsp:txXfrm>
    </dsp:sp>
    <dsp:sp modelId="{74255ED4-8C2F-41F4-B25F-3F286EDB02C4}">
      <dsp:nvSpPr>
        <dsp:cNvPr id="0" name=""/>
        <dsp:cNvSpPr/>
      </dsp:nvSpPr>
      <dsp:spPr>
        <a:xfrm>
          <a:off x="2203193" y="1861409"/>
          <a:ext cx="873844" cy="436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Departmental Admin</a:t>
          </a:r>
          <a:endParaRPr lang="en-GB" sz="900" kern="1200" dirty="0"/>
        </a:p>
      </dsp:txBody>
      <dsp:txXfrm>
        <a:off x="2203193" y="1861409"/>
        <a:ext cx="873844" cy="436922"/>
      </dsp:txXfrm>
    </dsp:sp>
    <dsp:sp modelId="{46C56E14-C0A0-486B-BE8C-B6DA10D0E3D8}">
      <dsp:nvSpPr>
        <dsp:cNvPr id="0" name=""/>
        <dsp:cNvSpPr/>
      </dsp:nvSpPr>
      <dsp:spPr>
        <a:xfrm>
          <a:off x="2203193" y="2481838"/>
          <a:ext cx="873844" cy="436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Urban Design Planner</a:t>
          </a:r>
          <a:endParaRPr lang="en-GB" sz="900" kern="1200" dirty="0"/>
        </a:p>
      </dsp:txBody>
      <dsp:txXfrm>
        <a:off x="2203193" y="2481838"/>
        <a:ext cx="873844" cy="436922"/>
      </dsp:txXfrm>
    </dsp:sp>
    <dsp:sp modelId="{CE275105-6737-4259-8D60-D24E77CBEEF2}">
      <dsp:nvSpPr>
        <dsp:cNvPr id="0" name=""/>
        <dsp:cNvSpPr/>
      </dsp:nvSpPr>
      <dsp:spPr>
        <a:xfrm>
          <a:off x="2203193" y="3102268"/>
          <a:ext cx="873844" cy="436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Urban Design Planner</a:t>
          </a:r>
          <a:endParaRPr lang="en-GB" sz="900" kern="1200" dirty="0"/>
        </a:p>
      </dsp:txBody>
      <dsp:txXfrm>
        <a:off x="2203193" y="3102268"/>
        <a:ext cx="873844" cy="436922"/>
      </dsp:txXfrm>
    </dsp:sp>
    <dsp:sp modelId="{D0BE8F68-2B82-44BA-BDE5-43343135100E}">
      <dsp:nvSpPr>
        <dsp:cNvPr id="0" name=""/>
        <dsp:cNvSpPr/>
      </dsp:nvSpPr>
      <dsp:spPr>
        <a:xfrm>
          <a:off x="2203193" y="3722697"/>
          <a:ext cx="873844" cy="436922"/>
        </a:xfrm>
        <a:prstGeom prst="rect">
          <a:avLst/>
        </a:prstGeom>
        <a:solidFill>
          <a:srgbClr val="66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chemeClr val="tx1"/>
              </a:solidFill>
            </a:rPr>
            <a:t>Urban Design Planner</a:t>
          </a:r>
          <a:endParaRPr lang="en-GB" sz="900" kern="1200" dirty="0">
            <a:solidFill>
              <a:schemeClr val="tx1"/>
            </a:solidFill>
          </a:endParaRPr>
        </a:p>
      </dsp:txBody>
      <dsp:txXfrm>
        <a:off x="2203193" y="3722697"/>
        <a:ext cx="873844" cy="436922"/>
      </dsp:txXfrm>
    </dsp:sp>
    <dsp:sp modelId="{09AD6E22-5C8E-4145-9781-85AD6924D6C5}">
      <dsp:nvSpPr>
        <dsp:cNvPr id="0" name=""/>
        <dsp:cNvSpPr/>
      </dsp:nvSpPr>
      <dsp:spPr>
        <a:xfrm>
          <a:off x="2203193" y="4343127"/>
          <a:ext cx="873844" cy="436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Strategic Urban Planner</a:t>
          </a:r>
          <a:endParaRPr lang="en-GB" sz="900" kern="1200" dirty="0"/>
        </a:p>
      </dsp:txBody>
      <dsp:txXfrm>
        <a:off x="2203193" y="4343127"/>
        <a:ext cx="873844" cy="436922"/>
      </dsp:txXfrm>
    </dsp:sp>
    <dsp:sp modelId="{38C08B75-6B58-40B1-9ED4-C14D17C02A6B}">
      <dsp:nvSpPr>
        <dsp:cNvPr id="0" name=""/>
        <dsp:cNvSpPr/>
      </dsp:nvSpPr>
      <dsp:spPr>
        <a:xfrm>
          <a:off x="2203193" y="4963556"/>
          <a:ext cx="873844" cy="436922"/>
        </a:xfrm>
        <a:prstGeom prst="rect">
          <a:avLst/>
        </a:prstGeom>
        <a:solidFill>
          <a:srgbClr val="66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chemeClr val="tx1"/>
              </a:solidFill>
            </a:rPr>
            <a:t>Transport Urban Planner</a:t>
          </a:r>
          <a:endParaRPr lang="en-GB" sz="900" kern="1200" dirty="0">
            <a:solidFill>
              <a:schemeClr val="tx1"/>
            </a:solidFill>
          </a:endParaRPr>
        </a:p>
      </dsp:txBody>
      <dsp:txXfrm>
        <a:off x="2203193" y="4963556"/>
        <a:ext cx="873844" cy="436922"/>
      </dsp:txXfrm>
    </dsp:sp>
    <dsp:sp modelId="{A35C0E49-E9D6-41A8-82AE-4799FD882DCD}">
      <dsp:nvSpPr>
        <dsp:cNvPr id="0" name=""/>
        <dsp:cNvSpPr/>
      </dsp:nvSpPr>
      <dsp:spPr>
        <a:xfrm>
          <a:off x="3042083" y="1240980"/>
          <a:ext cx="873844" cy="436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chemeClr val="bg1"/>
              </a:solidFill>
            </a:rPr>
            <a:t>Project Implementation Director</a:t>
          </a:r>
          <a:endParaRPr lang="en-GB" sz="900" kern="1200" dirty="0">
            <a:solidFill>
              <a:schemeClr val="bg1"/>
            </a:solidFill>
          </a:endParaRPr>
        </a:p>
      </dsp:txBody>
      <dsp:txXfrm>
        <a:off x="3042083" y="1240980"/>
        <a:ext cx="873844" cy="436922"/>
      </dsp:txXfrm>
    </dsp:sp>
    <dsp:sp modelId="{3467CCA0-A28E-4B46-8083-5359EAFFD110}">
      <dsp:nvSpPr>
        <dsp:cNvPr id="0" name=""/>
        <dsp:cNvSpPr/>
      </dsp:nvSpPr>
      <dsp:spPr>
        <a:xfrm>
          <a:off x="3260544" y="1861409"/>
          <a:ext cx="873844" cy="436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Team Administrator (shared with KM)</a:t>
          </a:r>
          <a:endParaRPr lang="en-GB" sz="900" kern="1200" dirty="0"/>
        </a:p>
      </dsp:txBody>
      <dsp:txXfrm>
        <a:off x="3260544" y="1861409"/>
        <a:ext cx="873844" cy="436922"/>
      </dsp:txXfrm>
    </dsp:sp>
    <dsp:sp modelId="{798A68D0-71E0-4E51-8799-0E5C54C71857}">
      <dsp:nvSpPr>
        <dsp:cNvPr id="0" name=""/>
        <dsp:cNvSpPr/>
      </dsp:nvSpPr>
      <dsp:spPr>
        <a:xfrm>
          <a:off x="3260544" y="2481838"/>
          <a:ext cx="873844" cy="436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smtClean="0"/>
            <a:t>Project Implementation Engineer</a:t>
          </a:r>
          <a:endParaRPr lang="en-GB" sz="900" kern="1200" dirty="0"/>
        </a:p>
      </dsp:txBody>
      <dsp:txXfrm>
        <a:off x="3260544" y="2481838"/>
        <a:ext cx="873844" cy="436922"/>
      </dsp:txXfrm>
    </dsp:sp>
    <dsp:sp modelId="{4BF786B0-08FF-41D6-B538-E3009994939B}">
      <dsp:nvSpPr>
        <dsp:cNvPr id="0" name=""/>
        <dsp:cNvSpPr/>
      </dsp:nvSpPr>
      <dsp:spPr>
        <a:xfrm>
          <a:off x="3260544" y="3102268"/>
          <a:ext cx="873844" cy="436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Project Implementation Architect</a:t>
          </a:r>
          <a:endParaRPr lang="en-GB" sz="900" kern="1200" dirty="0"/>
        </a:p>
      </dsp:txBody>
      <dsp:txXfrm>
        <a:off x="3260544" y="3102268"/>
        <a:ext cx="873844" cy="436922"/>
      </dsp:txXfrm>
    </dsp:sp>
    <dsp:sp modelId="{247A2B67-97A7-46D5-8F73-4E6A91E9774F}">
      <dsp:nvSpPr>
        <dsp:cNvPr id="0" name=""/>
        <dsp:cNvSpPr/>
      </dsp:nvSpPr>
      <dsp:spPr>
        <a:xfrm>
          <a:off x="3260544" y="3722697"/>
          <a:ext cx="873844" cy="436922"/>
        </a:xfrm>
        <a:prstGeom prst="rect">
          <a:avLst/>
        </a:prstGeom>
        <a:solidFill>
          <a:srgbClr val="66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chemeClr val="tx1"/>
              </a:solidFill>
            </a:rPr>
            <a:t>Project Implementation Coordinator</a:t>
          </a:r>
          <a:endParaRPr lang="en-GB" sz="900" kern="1200" dirty="0">
            <a:solidFill>
              <a:schemeClr val="tx1"/>
            </a:solidFill>
          </a:endParaRPr>
        </a:p>
      </dsp:txBody>
      <dsp:txXfrm>
        <a:off x="3260544" y="3722697"/>
        <a:ext cx="873844" cy="436922"/>
      </dsp:txXfrm>
    </dsp:sp>
    <dsp:sp modelId="{9081F368-AED9-4EEA-B63C-4A84E047356C}">
      <dsp:nvSpPr>
        <dsp:cNvPr id="0" name=""/>
        <dsp:cNvSpPr/>
      </dsp:nvSpPr>
      <dsp:spPr>
        <a:xfrm>
          <a:off x="4099435" y="1240980"/>
          <a:ext cx="873844" cy="436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chemeClr val="bg1"/>
              </a:solidFill>
            </a:rPr>
            <a:t>Knowledge and Communication Director</a:t>
          </a:r>
          <a:endParaRPr lang="en-GB" sz="900" kern="1200" dirty="0">
            <a:solidFill>
              <a:schemeClr val="bg1"/>
            </a:solidFill>
          </a:endParaRPr>
        </a:p>
      </dsp:txBody>
      <dsp:txXfrm>
        <a:off x="4099435" y="1240980"/>
        <a:ext cx="873844" cy="436922"/>
      </dsp:txXfrm>
    </dsp:sp>
    <dsp:sp modelId="{F3A48D6A-0487-4949-89B5-FA50DE8DA181}">
      <dsp:nvSpPr>
        <dsp:cNvPr id="0" name=""/>
        <dsp:cNvSpPr/>
      </dsp:nvSpPr>
      <dsp:spPr>
        <a:xfrm>
          <a:off x="4317896" y="1861409"/>
          <a:ext cx="873844" cy="436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smtClean="0"/>
            <a:t>Team Administrator </a:t>
          </a:r>
          <a:r>
            <a:rPr lang="en-GB" sz="900" kern="1200" dirty="0" smtClean="0"/>
            <a:t>(shared with PI)</a:t>
          </a:r>
          <a:endParaRPr lang="en-GB" sz="900" kern="1200" dirty="0"/>
        </a:p>
      </dsp:txBody>
      <dsp:txXfrm>
        <a:off x="4317896" y="1861409"/>
        <a:ext cx="873844" cy="436922"/>
      </dsp:txXfrm>
    </dsp:sp>
    <dsp:sp modelId="{388E7342-6592-4786-8863-BE1515DFCC06}">
      <dsp:nvSpPr>
        <dsp:cNvPr id="0" name=""/>
        <dsp:cNvSpPr/>
      </dsp:nvSpPr>
      <dsp:spPr>
        <a:xfrm>
          <a:off x="4317896" y="2481838"/>
          <a:ext cx="873844" cy="436922"/>
        </a:xfrm>
        <a:prstGeom prst="rect">
          <a:avLst/>
        </a:prstGeom>
        <a:solidFill>
          <a:srgbClr val="66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chemeClr val="tx1"/>
              </a:solidFill>
            </a:rPr>
            <a:t>MIS and Business Process</a:t>
          </a:r>
          <a:r>
            <a:rPr lang="en-GB" sz="900" kern="1200" dirty="0" smtClean="0">
              <a:solidFill>
                <a:srgbClr val="FF0000"/>
              </a:solidFill>
            </a:rPr>
            <a:t> </a:t>
          </a:r>
          <a:r>
            <a:rPr lang="en-GB" sz="900" kern="1200" dirty="0" smtClean="0">
              <a:solidFill>
                <a:schemeClr val="tx1"/>
              </a:solidFill>
            </a:rPr>
            <a:t>Manager</a:t>
          </a:r>
          <a:endParaRPr lang="en-GB" sz="900" kern="1200" dirty="0">
            <a:solidFill>
              <a:schemeClr val="tx1"/>
            </a:solidFill>
          </a:endParaRPr>
        </a:p>
      </dsp:txBody>
      <dsp:txXfrm>
        <a:off x="4317896" y="2481838"/>
        <a:ext cx="873844" cy="436922"/>
      </dsp:txXfrm>
    </dsp:sp>
    <dsp:sp modelId="{F262E01C-5F67-476C-9B87-4D099A3E47B7}">
      <dsp:nvSpPr>
        <dsp:cNvPr id="0" name=""/>
        <dsp:cNvSpPr/>
      </dsp:nvSpPr>
      <dsp:spPr>
        <a:xfrm>
          <a:off x="4317896" y="3102268"/>
          <a:ext cx="873844" cy="436922"/>
        </a:xfrm>
        <a:prstGeom prst="rect">
          <a:avLst/>
        </a:prstGeom>
        <a:solidFill>
          <a:srgbClr val="66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chemeClr val="tx1"/>
              </a:solidFill>
            </a:rPr>
            <a:t>Information Specialist</a:t>
          </a:r>
          <a:endParaRPr lang="en-GB" sz="900" kern="1200" dirty="0"/>
        </a:p>
      </dsp:txBody>
      <dsp:txXfrm>
        <a:off x="4317896" y="3102268"/>
        <a:ext cx="873844" cy="436922"/>
      </dsp:txXfrm>
    </dsp:sp>
    <dsp:sp modelId="{FB544E6B-CAD7-4992-8366-2B1ACDEED8A1}">
      <dsp:nvSpPr>
        <dsp:cNvPr id="0" name=""/>
        <dsp:cNvSpPr/>
      </dsp:nvSpPr>
      <dsp:spPr>
        <a:xfrm>
          <a:off x="4317896" y="3722697"/>
          <a:ext cx="873844" cy="436922"/>
        </a:xfrm>
        <a:prstGeom prst="rect">
          <a:avLst/>
        </a:prstGeom>
        <a:solidFill>
          <a:srgbClr val="66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chemeClr val="tx1"/>
              </a:solidFill>
            </a:rPr>
            <a:t>Urban Network Market Analyst*</a:t>
          </a:r>
          <a:endParaRPr lang="en-GB" sz="900" kern="1200" dirty="0">
            <a:solidFill>
              <a:schemeClr val="tx1"/>
            </a:solidFill>
          </a:endParaRPr>
        </a:p>
      </dsp:txBody>
      <dsp:txXfrm>
        <a:off x="4317896" y="3722697"/>
        <a:ext cx="873844" cy="436922"/>
      </dsp:txXfrm>
    </dsp:sp>
    <dsp:sp modelId="{19BB8621-D9C2-4FFA-AC68-D8728EAB6CF2}">
      <dsp:nvSpPr>
        <dsp:cNvPr id="0" name=""/>
        <dsp:cNvSpPr/>
      </dsp:nvSpPr>
      <dsp:spPr>
        <a:xfrm>
          <a:off x="4317896" y="4343127"/>
          <a:ext cx="873844" cy="436922"/>
        </a:xfrm>
        <a:prstGeom prst="rect">
          <a:avLst/>
        </a:prstGeom>
        <a:solidFill>
          <a:srgbClr val="66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chemeClr val="tx1"/>
              </a:solidFill>
            </a:rPr>
            <a:t>Stakeholder Analysis Manager*</a:t>
          </a:r>
          <a:endParaRPr lang="en-GB" sz="900" kern="1200" dirty="0">
            <a:solidFill>
              <a:schemeClr val="tx1"/>
            </a:solidFill>
          </a:endParaRPr>
        </a:p>
      </dsp:txBody>
      <dsp:txXfrm>
        <a:off x="4317896" y="4343127"/>
        <a:ext cx="873844" cy="436922"/>
      </dsp:txXfrm>
    </dsp:sp>
    <dsp:sp modelId="{AFAFB34C-B9B4-4351-BBE4-E00CCDF627D3}">
      <dsp:nvSpPr>
        <dsp:cNvPr id="0" name=""/>
        <dsp:cNvSpPr/>
      </dsp:nvSpPr>
      <dsp:spPr>
        <a:xfrm>
          <a:off x="5156786" y="1240980"/>
          <a:ext cx="873844" cy="436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Corporate Support Director</a:t>
          </a:r>
          <a:endParaRPr lang="en-GB" sz="900" kern="1200" dirty="0"/>
        </a:p>
      </dsp:txBody>
      <dsp:txXfrm>
        <a:off x="5156786" y="1240980"/>
        <a:ext cx="873844" cy="436922"/>
      </dsp:txXfrm>
    </dsp:sp>
    <dsp:sp modelId="{A626B960-3450-4935-83AA-C4E5B83FCC29}">
      <dsp:nvSpPr>
        <dsp:cNvPr id="0" name=""/>
        <dsp:cNvSpPr/>
      </dsp:nvSpPr>
      <dsp:spPr>
        <a:xfrm>
          <a:off x="5375247" y="1861409"/>
          <a:ext cx="873844" cy="436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smtClean="0"/>
            <a:t>Office Manager</a:t>
          </a:r>
          <a:endParaRPr lang="en-GB" sz="900" kern="1200" dirty="0"/>
        </a:p>
      </dsp:txBody>
      <dsp:txXfrm>
        <a:off x="5375247" y="1861409"/>
        <a:ext cx="873844" cy="436922"/>
      </dsp:txXfrm>
    </dsp:sp>
    <dsp:sp modelId="{642EDA20-DF4C-4A5E-BD60-B7B14D37475B}">
      <dsp:nvSpPr>
        <dsp:cNvPr id="0" name=""/>
        <dsp:cNvSpPr/>
      </dsp:nvSpPr>
      <dsp:spPr>
        <a:xfrm>
          <a:off x="5375247" y="2481838"/>
          <a:ext cx="873844" cy="436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Financial Officer</a:t>
          </a:r>
          <a:endParaRPr lang="en-GB" sz="900" kern="1200" dirty="0"/>
        </a:p>
      </dsp:txBody>
      <dsp:txXfrm>
        <a:off x="5375247" y="2481838"/>
        <a:ext cx="873844" cy="436922"/>
      </dsp:txXfrm>
    </dsp:sp>
    <dsp:sp modelId="{571321B1-264F-4663-A1B2-13DEC01D871B}">
      <dsp:nvSpPr>
        <dsp:cNvPr id="0" name=""/>
        <dsp:cNvSpPr/>
      </dsp:nvSpPr>
      <dsp:spPr>
        <a:xfrm>
          <a:off x="2513408" y="620550"/>
          <a:ext cx="873844" cy="436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Team Admin (shared with PD)</a:t>
          </a:r>
          <a:endParaRPr lang="en-GB" sz="900" kern="1200" dirty="0"/>
        </a:p>
      </dsp:txBody>
      <dsp:txXfrm>
        <a:off x="2513408" y="620550"/>
        <a:ext cx="873844" cy="4369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F225E4-37B8-4772-8AB5-B5965EBE75CF}">
      <dsp:nvSpPr>
        <dsp:cNvPr id="0" name=""/>
        <dsp:cNvSpPr/>
      </dsp:nvSpPr>
      <dsp:spPr>
        <a:xfrm>
          <a:off x="3966861" y="1614870"/>
          <a:ext cx="147938" cy="648111"/>
        </a:xfrm>
        <a:custGeom>
          <a:avLst/>
          <a:gdLst/>
          <a:ahLst/>
          <a:cxnLst/>
          <a:rect l="0" t="0" r="0" b="0"/>
          <a:pathLst>
            <a:path>
              <a:moveTo>
                <a:pt x="147938" y="0"/>
              </a:moveTo>
              <a:lnTo>
                <a:pt x="147938" y="648111"/>
              </a:lnTo>
              <a:lnTo>
                <a:pt x="0" y="6481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F5BFAB-ED4C-4828-A545-1DFC0B65600C}">
      <dsp:nvSpPr>
        <dsp:cNvPr id="0" name=""/>
        <dsp:cNvSpPr/>
      </dsp:nvSpPr>
      <dsp:spPr>
        <a:xfrm>
          <a:off x="4114800" y="1614870"/>
          <a:ext cx="3409628" cy="1296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8283"/>
              </a:lnTo>
              <a:lnTo>
                <a:pt x="3409628" y="1148283"/>
              </a:lnTo>
              <a:lnTo>
                <a:pt x="3409628" y="12962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1366F3-BBEB-41FD-96EE-3B2FCF7114E1}">
      <dsp:nvSpPr>
        <dsp:cNvPr id="0" name=""/>
        <dsp:cNvSpPr/>
      </dsp:nvSpPr>
      <dsp:spPr>
        <a:xfrm>
          <a:off x="4114800" y="1614870"/>
          <a:ext cx="1704814" cy="1296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8283"/>
              </a:lnTo>
              <a:lnTo>
                <a:pt x="1704814" y="1148283"/>
              </a:lnTo>
              <a:lnTo>
                <a:pt x="1704814" y="12962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F89D0F-FEC0-435D-9D12-82C11C2142B7}">
      <dsp:nvSpPr>
        <dsp:cNvPr id="0" name=""/>
        <dsp:cNvSpPr/>
      </dsp:nvSpPr>
      <dsp:spPr>
        <a:xfrm>
          <a:off x="4069080" y="1614870"/>
          <a:ext cx="91440" cy="12962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962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749F2-F3D0-41A1-BC84-30ECA7D554D5}">
      <dsp:nvSpPr>
        <dsp:cNvPr id="0" name=""/>
        <dsp:cNvSpPr/>
      </dsp:nvSpPr>
      <dsp:spPr>
        <a:xfrm>
          <a:off x="2409985" y="1614870"/>
          <a:ext cx="1704814" cy="1296222"/>
        </a:xfrm>
        <a:custGeom>
          <a:avLst/>
          <a:gdLst/>
          <a:ahLst/>
          <a:cxnLst/>
          <a:rect l="0" t="0" r="0" b="0"/>
          <a:pathLst>
            <a:path>
              <a:moveTo>
                <a:pt x="1704814" y="0"/>
              </a:moveTo>
              <a:lnTo>
                <a:pt x="1704814" y="1148283"/>
              </a:lnTo>
              <a:lnTo>
                <a:pt x="0" y="1148283"/>
              </a:lnTo>
              <a:lnTo>
                <a:pt x="0" y="12962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BE77AE-3FDF-4962-8978-05934C3AFCB9}">
      <dsp:nvSpPr>
        <dsp:cNvPr id="0" name=""/>
        <dsp:cNvSpPr/>
      </dsp:nvSpPr>
      <dsp:spPr>
        <a:xfrm>
          <a:off x="705171" y="1614870"/>
          <a:ext cx="3409628" cy="1296222"/>
        </a:xfrm>
        <a:custGeom>
          <a:avLst/>
          <a:gdLst/>
          <a:ahLst/>
          <a:cxnLst/>
          <a:rect l="0" t="0" r="0" b="0"/>
          <a:pathLst>
            <a:path>
              <a:moveTo>
                <a:pt x="3409628" y="0"/>
              </a:moveTo>
              <a:lnTo>
                <a:pt x="3409628" y="1148283"/>
              </a:lnTo>
              <a:lnTo>
                <a:pt x="0" y="1148283"/>
              </a:lnTo>
              <a:lnTo>
                <a:pt x="0" y="12962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9D6F25-0B19-4D80-A4EE-A9F7724973C2}">
      <dsp:nvSpPr>
        <dsp:cNvPr id="0" name=""/>
        <dsp:cNvSpPr/>
      </dsp:nvSpPr>
      <dsp:spPr>
        <a:xfrm>
          <a:off x="3410331" y="910401"/>
          <a:ext cx="1408937" cy="70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Unit Chief Director</a:t>
          </a:r>
          <a:endParaRPr lang="en-GB" sz="1200" kern="1200" dirty="0"/>
        </a:p>
      </dsp:txBody>
      <dsp:txXfrm>
        <a:off x="3410331" y="910401"/>
        <a:ext cx="1408937" cy="704468"/>
      </dsp:txXfrm>
    </dsp:sp>
    <dsp:sp modelId="{242CB576-0B5C-414C-B7F9-87DEB8572E99}">
      <dsp:nvSpPr>
        <dsp:cNvPr id="0" name=""/>
        <dsp:cNvSpPr/>
      </dsp:nvSpPr>
      <dsp:spPr>
        <a:xfrm>
          <a:off x="703" y="2911092"/>
          <a:ext cx="1408937" cy="70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Portfolio Director</a:t>
          </a:r>
          <a:endParaRPr lang="en-GB" sz="1200" kern="1200" dirty="0"/>
        </a:p>
      </dsp:txBody>
      <dsp:txXfrm>
        <a:off x="703" y="2911092"/>
        <a:ext cx="1408937" cy="704468"/>
      </dsp:txXfrm>
    </dsp:sp>
    <dsp:sp modelId="{89084ED6-47FA-4C89-9C6A-970B20D52B6C}">
      <dsp:nvSpPr>
        <dsp:cNvPr id="0" name=""/>
        <dsp:cNvSpPr/>
      </dsp:nvSpPr>
      <dsp:spPr>
        <a:xfrm>
          <a:off x="1705517" y="2911092"/>
          <a:ext cx="1408937" cy="70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Urban Planning Director</a:t>
          </a:r>
          <a:endParaRPr lang="en-GB" sz="1200" kern="1200" dirty="0"/>
        </a:p>
      </dsp:txBody>
      <dsp:txXfrm>
        <a:off x="1705517" y="2911092"/>
        <a:ext cx="1408937" cy="704468"/>
      </dsp:txXfrm>
    </dsp:sp>
    <dsp:sp modelId="{A35C0E49-E9D6-41A8-82AE-4799FD882DCD}">
      <dsp:nvSpPr>
        <dsp:cNvPr id="0" name=""/>
        <dsp:cNvSpPr/>
      </dsp:nvSpPr>
      <dsp:spPr>
        <a:xfrm>
          <a:off x="3410331" y="2911092"/>
          <a:ext cx="1408937" cy="70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Project Implementation Director</a:t>
          </a:r>
          <a:endParaRPr lang="en-GB" sz="1200" kern="1200" dirty="0"/>
        </a:p>
      </dsp:txBody>
      <dsp:txXfrm>
        <a:off x="3410331" y="2911092"/>
        <a:ext cx="1408937" cy="704468"/>
      </dsp:txXfrm>
    </dsp:sp>
    <dsp:sp modelId="{9081F368-AED9-4EEA-B63C-4A84E047356C}">
      <dsp:nvSpPr>
        <dsp:cNvPr id="0" name=""/>
        <dsp:cNvSpPr/>
      </dsp:nvSpPr>
      <dsp:spPr>
        <a:xfrm>
          <a:off x="5115145" y="2911092"/>
          <a:ext cx="1408937" cy="70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Knowledge and Communication Director</a:t>
          </a:r>
          <a:endParaRPr lang="en-GB" sz="1200" kern="1200" dirty="0"/>
        </a:p>
      </dsp:txBody>
      <dsp:txXfrm>
        <a:off x="5115145" y="2911092"/>
        <a:ext cx="1408937" cy="704468"/>
      </dsp:txXfrm>
    </dsp:sp>
    <dsp:sp modelId="{AFAFB34C-B9B4-4351-BBE4-E00CCDF627D3}">
      <dsp:nvSpPr>
        <dsp:cNvPr id="0" name=""/>
        <dsp:cNvSpPr/>
      </dsp:nvSpPr>
      <dsp:spPr>
        <a:xfrm>
          <a:off x="6819959" y="2911092"/>
          <a:ext cx="1408937" cy="70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Corporate Support Director</a:t>
          </a:r>
          <a:endParaRPr lang="en-GB" sz="1200" kern="1200" dirty="0"/>
        </a:p>
      </dsp:txBody>
      <dsp:txXfrm>
        <a:off x="6819959" y="2911092"/>
        <a:ext cx="1408937" cy="704468"/>
      </dsp:txXfrm>
    </dsp:sp>
    <dsp:sp modelId="{E6A3F50A-8640-4B4D-B60E-95182F9F9BBA}">
      <dsp:nvSpPr>
        <dsp:cNvPr id="0" name=""/>
        <dsp:cNvSpPr/>
      </dsp:nvSpPr>
      <dsp:spPr>
        <a:xfrm>
          <a:off x="2557924" y="1910747"/>
          <a:ext cx="1408937" cy="70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Departmental Administrator (shared with Portfolio </a:t>
          </a:r>
          <a:r>
            <a:rPr lang="en-GB" sz="1200" kern="1200" dirty="0" err="1" smtClean="0"/>
            <a:t>Mgt</a:t>
          </a:r>
          <a:r>
            <a:rPr lang="en-GB" sz="1200" kern="1200" dirty="0" smtClean="0"/>
            <a:t>)</a:t>
          </a:r>
          <a:endParaRPr lang="en-GB" sz="1200" kern="1200" dirty="0"/>
        </a:p>
      </dsp:txBody>
      <dsp:txXfrm>
        <a:off x="2557924" y="1910747"/>
        <a:ext cx="1408937" cy="7044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4CB9E2-373B-4171-85E7-91BD0FDABD87}">
      <dsp:nvSpPr>
        <dsp:cNvPr id="0" name=""/>
        <dsp:cNvSpPr/>
      </dsp:nvSpPr>
      <dsp:spPr>
        <a:xfrm>
          <a:off x="3867444" y="1179330"/>
          <a:ext cx="247355" cy="1083651"/>
        </a:xfrm>
        <a:custGeom>
          <a:avLst/>
          <a:gdLst/>
          <a:ahLst/>
          <a:cxnLst/>
          <a:rect l="0" t="0" r="0" b="0"/>
          <a:pathLst>
            <a:path>
              <a:moveTo>
                <a:pt x="247355" y="0"/>
              </a:moveTo>
              <a:lnTo>
                <a:pt x="247355" y="1083651"/>
              </a:lnTo>
              <a:lnTo>
                <a:pt x="0" y="10836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76F008-E863-40DD-972A-4F45FCB24609}">
      <dsp:nvSpPr>
        <dsp:cNvPr id="0" name=""/>
        <dsp:cNvSpPr/>
      </dsp:nvSpPr>
      <dsp:spPr>
        <a:xfrm>
          <a:off x="4114800" y="1179330"/>
          <a:ext cx="2850473" cy="21673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9946"/>
              </a:lnTo>
              <a:lnTo>
                <a:pt x="2850473" y="1919946"/>
              </a:lnTo>
              <a:lnTo>
                <a:pt x="2850473" y="21673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790D56-B2CD-455D-9A81-8B271658BDDB}">
      <dsp:nvSpPr>
        <dsp:cNvPr id="0" name=""/>
        <dsp:cNvSpPr/>
      </dsp:nvSpPr>
      <dsp:spPr>
        <a:xfrm>
          <a:off x="4069080" y="1179330"/>
          <a:ext cx="91440" cy="21673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73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15ECB9-301D-4649-A813-7832F1130742}">
      <dsp:nvSpPr>
        <dsp:cNvPr id="0" name=""/>
        <dsp:cNvSpPr/>
      </dsp:nvSpPr>
      <dsp:spPr>
        <a:xfrm>
          <a:off x="1264326" y="1179330"/>
          <a:ext cx="2850473" cy="2167302"/>
        </a:xfrm>
        <a:custGeom>
          <a:avLst/>
          <a:gdLst/>
          <a:ahLst/>
          <a:cxnLst/>
          <a:rect l="0" t="0" r="0" b="0"/>
          <a:pathLst>
            <a:path>
              <a:moveTo>
                <a:pt x="2850473" y="0"/>
              </a:moveTo>
              <a:lnTo>
                <a:pt x="2850473" y="1919946"/>
              </a:lnTo>
              <a:lnTo>
                <a:pt x="0" y="1919946"/>
              </a:lnTo>
              <a:lnTo>
                <a:pt x="0" y="21673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719125-15DA-4643-8068-1199ADC07ADD}">
      <dsp:nvSpPr>
        <dsp:cNvPr id="0" name=""/>
        <dsp:cNvSpPr/>
      </dsp:nvSpPr>
      <dsp:spPr>
        <a:xfrm>
          <a:off x="2936918" y="1448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smtClean="0"/>
            <a:t>Portfolio Director</a:t>
          </a:r>
          <a:endParaRPr lang="en-GB" sz="2700" kern="1200" dirty="0"/>
        </a:p>
      </dsp:txBody>
      <dsp:txXfrm>
        <a:off x="2936918" y="1448"/>
        <a:ext cx="2355763" cy="1177881"/>
      </dsp:txXfrm>
    </dsp:sp>
    <dsp:sp modelId="{D833415B-64AB-48D3-8D36-A8DDCDFF5785}">
      <dsp:nvSpPr>
        <dsp:cNvPr id="0" name=""/>
        <dsp:cNvSpPr/>
      </dsp:nvSpPr>
      <dsp:spPr>
        <a:xfrm>
          <a:off x="86444" y="3346632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smtClean="0"/>
            <a:t>Portfolio Manager</a:t>
          </a:r>
          <a:endParaRPr lang="en-GB" sz="2700" kern="1200" dirty="0"/>
        </a:p>
      </dsp:txBody>
      <dsp:txXfrm>
        <a:off x="86444" y="3346632"/>
        <a:ext cx="2355763" cy="1177881"/>
      </dsp:txXfrm>
    </dsp:sp>
    <dsp:sp modelId="{733DDE6C-83D5-46D1-88B2-8A76EC306608}">
      <dsp:nvSpPr>
        <dsp:cNvPr id="0" name=""/>
        <dsp:cNvSpPr/>
      </dsp:nvSpPr>
      <dsp:spPr>
        <a:xfrm>
          <a:off x="2936918" y="3346632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smtClean="0"/>
            <a:t>Portfolio  Manager</a:t>
          </a:r>
          <a:endParaRPr lang="en-GB" sz="2700" kern="1200" dirty="0"/>
        </a:p>
      </dsp:txBody>
      <dsp:txXfrm>
        <a:off x="2936918" y="3346632"/>
        <a:ext cx="2355763" cy="1177881"/>
      </dsp:txXfrm>
    </dsp:sp>
    <dsp:sp modelId="{422B037B-10B4-4613-93C5-50BBFA57ED16}">
      <dsp:nvSpPr>
        <dsp:cNvPr id="0" name=""/>
        <dsp:cNvSpPr/>
      </dsp:nvSpPr>
      <dsp:spPr>
        <a:xfrm>
          <a:off x="5787391" y="3346632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smtClean="0"/>
            <a:t>Portfolio Manager</a:t>
          </a:r>
          <a:endParaRPr lang="en-GB" sz="2700" kern="1200" dirty="0"/>
        </a:p>
      </dsp:txBody>
      <dsp:txXfrm>
        <a:off x="5787391" y="3346632"/>
        <a:ext cx="2355763" cy="1177881"/>
      </dsp:txXfrm>
    </dsp:sp>
    <dsp:sp modelId="{76AF77AF-0836-4023-9345-488B253B27EE}">
      <dsp:nvSpPr>
        <dsp:cNvPr id="0" name=""/>
        <dsp:cNvSpPr/>
      </dsp:nvSpPr>
      <dsp:spPr>
        <a:xfrm>
          <a:off x="1511681" y="1674040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smtClean="0"/>
            <a:t>Departmental Administrator (shared with CD)</a:t>
          </a:r>
          <a:endParaRPr lang="en-GB" sz="2700" kern="1200" dirty="0"/>
        </a:p>
      </dsp:txBody>
      <dsp:txXfrm>
        <a:off x="1511681" y="1674040"/>
        <a:ext cx="2355763" cy="11778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DA9BA1-6C1A-489E-85C7-57160933715B}">
      <dsp:nvSpPr>
        <dsp:cNvPr id="0" name=""/>
        <dsp:cNvSpPr/>
      </dsp:nvSpPr>
      <dsp:spPr>
        <a:xfrm>
          <a:off x="3966861" y="1614870"/>
          <a:ext cx="147938" cy="648111"/>
        </a:xfrm>
        <a:custGeom>
          <a:avLst/>
          <a:gdLst/>
          <a:ahLst/>
          <a:cxnLst/>
          <a:rect l="0" t="0" r="0" b="0"/>
          <a:pathLst>
            <a:path>
              <a:moveTo>
                <a:pt x="147938" y="0"/>
              </a:moveTo>
              <a:lnTo>
                <a:pt x="147938" y="648111"/>
              </a:lnTo>
              <a:lnTo>
                <a:pt x="0" y="6481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E5EE92-9DB5-4EF9-A2CE-8DEE103F36F7}">
      <dsp:nvSpPr>
        <dsp:cNvPr id="0" name=""/>
        <dsp:cNvSpPr/>
      </dsp:nvSpPr>
      <dsp:spPr>
        <a:xfrm>
          <a:off x="4114800" y="1614870"/>
          <a:ext cx="3409628" cy="1296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8283"/>
              </a:lnTo>
              <a:lnTo>
                <a:pt x="3409628" y="1148283"/>
              </a:lnTo>
              <a:lnTo>
                <a:pt x="3409628" y="12962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245B5F-90CD-4D25-9D48-E0394DBC2854}">
      <dsp:nvSpPr>
        <dsp:cNvPr id="0" name=""/>
        <dsp:cNvSpPr/>
      </dsp:nvSpPr>
      <dsp:spPr>
        <a:xfrm>
          <a:off x="4114800" y="1614870"/>
          <a:ext cx="1704814" cy="1296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8283"/>
              </a:lnTo>
              <a:lnTo>
                <a:pt x="1704814" y="1148283"/>
              </a:lnTo>
              <a:lnTo>
                <a:pt x="1704814" y="12962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072C55-BB5F-47B2-BB8A-8ADF142A9D46}">
      <dsp:nvSpPr>
        <dsp:cNvPr id="0" name=""/>
        <dsp:cNvSpPr/>
      </dsp:nvSpPr>
      <dsp:spPr>
        <a:xfrm>
          <a:off x="4069080" y="1614870"/>
          <a:ext cx="91440" cy="12962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962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DCD876-2FBB-42E1-BF40-1FBD2548055A}">
      <dsp:nvSpPr>
        <dsp:cNvPr id="0" name=""/>
        <dsp:cNvSpPr/>
      </dsp:nvSpPr>
      <dsp:spPr>
        <a:xfrm>
          <a:off x="2409985" y="1614870"/>
          <a:ext cx="1704814" cy="1296222"/>
        </a:xfrm>
        <a:custGeom>
          <a:avLst/>
          <a:gdLst/>
          <a:ahLst/>
          <a:cxnLst/>
          <a:rect l="0" t="0" r="0" b="0"/>
          <a:pathLst>
            <a:path>
              <a:moveTo>
                <a:pt x="1704814" y="0"/>
              </a:moveTo>
              <a:lnTo>
                <a:pt x="1704814" y="1148283"/>
              </a:lnTo>
              <a:lnTo>
                <a:pt x="0" y="1148283"/>
              </a:lnTo>
              <a:lnTo>
                <a:pt x="0" y="12962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A09AA5-2F12-4320-9EE6-D5DA5D1AFD2E}">
      <dsp:nvSpPr>
        <dsp:cNvPr id="0" name=""/>
        <dsp:cNvSpPr/>
      </dsp:nvSpPr>
      <dsp:spPr>
        <a:xfrm>
          <a:off x="705171" y="1614870"/>
          <a:ext cx="3409628" cy="1296222"/>
        </a:xfrm>
        <a:custGeom>
          <a:avLst/>
          <a:gdLst/>
          <a:ahLst/>
          <a:cxnLst/>
          <a:rect l="0" t="0" r="0" b="0"/>
          <a:pathLst>
            <a:path>
              <a:moveTo>
                <a:pt x="3409628" y="0"/>
              </a:moveTo>
              <a:lnTo>
                <a:pt x="3409628" y="1148283"/>
              </a:lnTo>
              <a:lnTo>
                <a:pt x="0" y="1148283"/>
              </a:lnTo>
              <a:lnTo>
                <a:pt x="0" y="12962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836A3-1F08-47A4-957B-A746900AB56C}">
      <dsp:nvSpPr>
        <dsp:cNvPr id="0" name=""/>
        <dsp:cNvSpPr/>
      </dsp:nvSpPr>
      <dsp:spPr>
        <a:xfrm>
          <a:off x="3410331" y="910401"/>
          <a:ext cx="1408937" cy="70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Urban Planning Director</a:t>
          </a:r>
          <a:endParaRPr lang="en-GB" sz="1700" kern="1200" dirty="0"/>
        </a:p>
      </dsp:txBody>
      <dsp:txXfrm>
        <a:off x="3410331" y="910401"/>
        <a:ext cx="1408937" cy="704468"/>
      </dsp:txXfrm>
    </dsp:sp>
    <dsp:sp modelId="{5AB588E7-7BF3-4ED4-A79D-DA43931970FA}">
      <dsp:nvSpPr>
        <dsp:cNvPr id="0" name=""/>
        <dsp:cNvSpPr/>
      </dsp:nvSpPr>
      <dsp:spPr>
        <a:xfrm>
          <a:off x="703" y="2911092"/>
          <a:ext cx="1408937" cy="70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Urban Design Planner</a:t>
          </a:r>
          <a:endParaRPr lang="en-GB" sz="1700" kern="1200" dirty="0"/>
        </a:p>
      </dsp:txBody>
      <dsp:txXfrm>
        <a:off x="703" y="2911092"/>
        <a:ext cx="1408937" cy="704468"/>
      </dsp:txXfrm>
    </dsp:sp>
    <dsp:sp modelId="{2F09B1C4-00C6-4A19-A1B9-95C7AAFB2C71}">
      <dsp:nvSpPr>
        <dsp:cNvPr id="0" name=""/>
        <dsp:cNvSpPr/>
      </dsp:nvSpPr>
      <dsp:spPr>
        <a:xfrm>
          <a:off x="1705517" y="2911092"/>
          <a:ext cx="1408937" cy="70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Urban Design Planner</a:t>
          </a:r>
          <a:endParaRPr lang="en-GB" sz="1700" kern="1200" dirty="0"/>
        </a:p>
      </dsp:txBody>
      <dsp:txXfrm>
        <a:off x="1705517" y="2911092"/>
        <a:ext cx="1408937" cy="704468"/>
      </dsp:txXfrm>
    </dsp:sp>
    <dsp:sp modelId="{76E96089-D37D-4DA8-BFDA-40CA665F2CD8}">
      <dsp:nvSpPr>
        <dsp:cNvPr id="0" name=""/>
        <dsp:cNvSpPr/>
      </dsp:nvSpPr>
      <dsp:spPr>
        <a:xfrm>
          <a:off x="3410331" y="2911092"/>
          <a:ext cx="1408937" cy="704468"/>
        </a:xfrm>
        <a:prstGeom prst="rect">
          <a:avLst/>
        </a:prstGeom>
        <a:solidFill>
          <a:srgbClr val="66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>
              <a:solidFill>
                <a:schemeClr val="tx1"/>
              </a:solidFill>
            </a:rPr>
            <a:t>Urban Design Planner</a:t>
          </a:r>
          <a:endParaRPr lang="en-GB" sz="1700" kern="1200" dirty="0">
            <a:solidFill>
              <a:schemeClr val="tx1"/>
            </a:solidFill>
          </a:endParaRPr>
        </a:p>
      </dsp:txBody>
      <dsp:txXfrm>
        <a:off x="3410331" y="2911092"/>
        <a:ext cx="1408937" cy="704468"/>
      </dsp:txXfrm>
    </dsp:sp>
    <dsp:sp modelId="{B55A0022-5B7F-449F-9C28-8C85B8E813E6}">
      <dsp:nvSpPr>
        <dsp:cNvPr id="0" name=""/>
        <dsp:cNvSpPr/>
      </dsp:nvSpPr>
      <dsp:spPr>
        <a:xfrm>
          <a:off x="5115145" y="2911092"/>
          <a:ext cx="1408937" cy="70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Strategic Urban Planner</a:t>
          </a:r>
          <a:endParaRPr lang="en-GB" sz="1700" kern="1200" dirty="0"/>
        </a:p>
      </dsp:txBody>
      <dsp:txXfrm>
        <a:off x="5115145" y="2911092"/>
        <a:ext cx="1408937" cy="704468"/>
      </dsp:txXfrm>
    </dsp:sp>
    <dsp:sp modelId="{DA1222E0-7858-4A4B-ACEA-F96E4398557F}">
      <dsp:nvSpPr>
        <dsp:cNvPr id="0" name=""/>
        <dsp:cNvSpPr/>
      </dsp:nvSpPr>
      <dsp:spPr>
        <a:xfrm>
          <a:off x="6819959" y="2911092"/>
          <a:ext cx="1408937" cy="704468"/>
        </a:xfrm>
        <a:prstGeom prst="rect">
          <a:avLst/>
        </a:prstGeom>
        <a:solidFill>
          <a:srgbClr val="66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>
              <a:solidFill>
                <a:schemeClr val="tx1"/>
              </a:solidFill>
            </a:rPr>
            <a:t>Transport Urban Planner</a:t>
          </a:r>
          <a:endParaRPr lang="en-GB" sz="1700" kern="1200" dirty="0">
            <a:solidFill>
              <a:schemeClr val="tx1"/>
            </a:solidFill>
          </a:endParaRPr>
        </a:p>
      </dsp:txBody>
      <dsp:txXfrm>
        <a:off x="6819959" y="2911092"/>
        <a:ext cx="1408937" cy="704468"/>
      </dsp:txXfrm>
    </dsp:sp>
    <dsp:sp modelId="{71778379-B2BD-4BE1-9E5A-36319AE2FD5F}">
      <dsp:nvSpPr>
        <dsp:cNvPr id="0" name=""/>
        <dsp:cNvSpPr/>
      </dsp:nvSpPr>
      <dsp:spPr>
        <a:xfrm>
          <a:off x="2557924" y="1910747"/>
          <a:ext cx="1408937" cy="70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Departmental Administrator</a:t>
          </a:r>
          <a:endParaRPr lang="en-GB" sz="1700" kern="1200" dirty="0"/>
        </a:p>
      </dsp:txBody>
      <dsp:txXfrm>
        <a:off x="2557924" y="1910747"/>
        <a:ext cx="1408937" cy="7044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CEA8CE-3C86-40BE-8D9A-CE084BF280E6}">
      <dsp:nvSpPr>
        <dsp:cNvPr id="0" name=""/>
        <dsp:cNvSpPr/>
      </dsp:nvSpPr>
      <dsp:spPr>
        <a:xfrm>
          <a:off x="3867444" y="1179330"/>
          <a:ext cx="247355" cy="1083651"/>
        </a:xfrm>
        <a:custGeom>
          <a:avLst/>
          <a:gdLst/>
          <a:ahLst/>
          <a:cxnLst/>
          <a:rect l="0" t="0" r="0" b="0"/>
          <a:pathLst>
            <a:path>
              <a:moveTo>
                <a:pt x="247355" y="0"/>
              </a:moveTo>
              <a:lnTo>
                <a:pt x="247355" y="1083651"/>
              </a:lnTo>
              <a:lnTo>
                <a:pt x="0" y="10836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16CA6-CEC9-4CC5-BD5E-24D8D83C418A}">
      <dsp:nvSpPr>
        <dsp:cNvPr id="0" name=""/>
        <dsp:cNvSpPr/>
      </dsp:nvSpPr>
      <dsp:spPr>
        <a:xfrm>
          <a:off x="4114800" y="1179330"/>
          <a:ext cx="2850473" cy="21673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9946"/>
              </a:lnTo>
              <a:lnTo>
                <a:pt x="2850473" y="1919946"/>
              </a:lnTo>
              <a:lnTo>
                <a:pt x="2850473" y="21673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7845E1-D4AC-4ED3-831A-593CFC1B51C4}">
      <dsp:nvSpPr>
        <dsp:cNvPr id="0" name=""/>
        <dsp:cNvSpPr/>
      </dsp:nvSpPr>
      <dsp:spPr>
        <a:xfrm>
          <a:off x="4069080" y="1179330"/>
          <a:ext cx="91440" cy="21673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73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AB601B-F225-4C46-BD36-36C263AED3A6}">
      <dsp:nvSpPr>
        <dsp:cNvPr id="0" name=""/>
        <dsp:cNvSpPr/>
      </dsp:nvSpPr>
      <dsp:spPr>
        <a:xfrm>
          <a:off x="1264326" y="1179330"/>
          <a:ext cx="2850473" cy="2167302"/>
        </a:xfrm>
        <a:custGeom>
          <a:avLst/>
          <a:gdLst/>
          <a:ahLst/>
          <a:cxnLst/>
          <a:rect l="0" t="0" r="0" b="0"/>
          <a:pathLst>
            <a:path>
              <a:moveTo>
                <a:pt x="2850473" y="0"/>
              </a:moveTo>
              <a:lnTo>
                <a:pt x="2850473" y="1919946"/>
              </a:lnTo>
              <a:lnTo>
                <a:pt x="0" y="1919946"/>
              </a:lnTo>
              <a:lnTo>
                <a:pt x="0" y="21673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936556-5817-48A5-8208-1B6C7E0FC034}">
      <dsp:nvSpPr>
        <dsp:cNvPr id="0" name=""/>
        <dsp:cNvSpPr/>
      </dsp:nvSpPr>
      <dsp:spPr>
        <a:xfrm>
          <a:off x="2936918" y="1448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Project Implementation Director</a:t>
          </a:r>
          <a:endParaRPr lang="en-GB" sz="2600" kern="1200" dirty="0"/>
        </a:p>
      </dsp:txBody>
      <dsp:txXfrm>
        <a:off x="2936918" y="1448"/>
        <a:ext cx="2355763" cy="1177881"/>
      </dsp:txXfrm>
    </dsp:sp>
    <dsp:sp modelId="{45BE5C41-EB89-4B00-8C5F-7FD26490AB95}">
      <dsp:nvSpPr>
        <dsp:cNvPr id="0" name=""/>
        <dsp:cNvSpPr/>
      </dsp:nvSpPr>
      <dsp:spPr>
        <a:xfrm>
          <a:off x="86444" y="3346632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Project Implementation Engineer</a:t>
          </a:r>
          <a:endParaRPr lang="en-GB" sz="2600" kern="1200" dirty="0"/>
        </a:p>
      </dsp:txBody>
      <dsp:txXfrm>
        <a:off x="86444" y="3346632"/>
        <a:ext cx="2355763" cy="1177881"/>
      </dsp:txXfrm>
    </dsp:sp>
    <dsp:sp modelId="{EEEA3ED1-668F-4BD5-A892-EC878F9F315D}">
      <dsp:nvSpPr>
        <dsp:cNvPr id="0" name=""/>
        <dsp:cNvSpPr/>
      </dsp:nvSpPr>
      <dsp:spPr>
        <a:xfrm>
          <a:off x="2936918" y="3346632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Project Implementation Architect</a:t>
          </a:r>
          <a:endParaRPr lang="en-GB" sz="2600" kern="1200" dirty="0"/>
        </a:p>
      </dsp:txBody>
      <dsp:txXfrm>
        <a:off x="2936918" y="3346632"/>
        <a:ext cx="2355763" cy="1177881"/>
      </dsp:txXfrm>
    </dsp:sp>
    <dsp:sp modelId="{C32F15B4-4BA4-4978-89FE-6640845C4F53}">
      <dsp:nvSpPr>
        <dsp:cNvPr id="0" name=""/>
        <dsp:cNvSpPr/>
      </dsp:nvSpPr>
      <dsp:spPr>
        <a:xfrm>
          <a:off x="5787391" y="3346632"/>
          <a:ext cx="2355763" cy="1177881"/>
        </a:xfrm>
        <a:prstGeom prst="rect">
          <a:avLst/>
        </a:prstGeom>
        <a:solidFill>
          <a:srgbClr val="66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>
              <a:solidFill>
                <a:schemeClr val="tx1"/>
              </a:solidFill>
            </a:rPr>
            <a:t>Project Implementation Coordinator</a:t>
          </a:r>
          <a:endParaRPr lang="en-GB" sz="2600" kern="1200" dirty="0">
            <a:solidFill>
              <a:schemeClr val="tx1"/>
            </a:solidFill>
          </a:endParaRPr>
        </a:p>
      </dsp:txBody>
      <dsp:txXfrm>
        <a:off x="5787391" y="3346632"/>
        <a:ext cx="2355763" cy="1177881"/>
      </dsp:txXfrm>
    </dsp:sp>
    <dsp:sp modelId="{64C78D4A-95B3-4BF5-9D1F-718A19857851}">
      <dsp:nvSpPr>
        <dsp:cNvPr id="0" name=""/>
        <dsp:cNvSpPr/>
      </dsp:nvSpPr>
      <dsp:spPr>
        <a:xfrm>
          <a:off x="1511681" y="1674040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Departmental Administrator (shared with KM)</a:t>
          </a:r>
          <a:endParaRPr lang="en-GB" sz="2600" kern="1200" dirty="0"/>
        </a:p>
      </dsp:txBody>
      <dsp:txXfrm>
        <a:off x="1511681" y="1674040"/>
        <a:ext cx="2355763" cy="117788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103144-8EFA-4FEC-AAD0-694B13F9EB7B}">
      <dsp:nvSpPr>
        <dsp:cNvPr id="0" name=""/>
        <dsp:cNvSpPr/>
      </dsp:nvSpPr>
      <dsp:spPr>
        <a:xfrm>
          <a:off x="3815367" y="1294943"/>
          <a:ext cx="181076" cy="793288"/>
        </a:xfrm>
        <a:custGeom>
          <a:avLst/>
          <a:gdLst/>
          <a:ahLst/>
          <a:cxnLst/>
          <a:rect l="0" t="0" r="0" b="0"/>
          <a:pathLst>
            <a:path>
              <a:moveTo>
                <a:pt x="181076" y="0"/>
              </a:moveTo>
              <a:lnTo>
                <a:pt x="181076" y="793288"/>
              </a:lnTo>
              <a:lnTo>
                <a:pt x="0" y="7932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1F64A3-619E-432E-9446-43C818E59AD5}">
      <dsp:nvSpPr>
        <dsp:cNvPr id="0" name=""/>
        <dsp:cNvSpPr/>
      </dsp:nvSpPr>
      <dsp:spPr>
        <a:xfrm>
          <a:off x="3996444" y="1294943"/>
          <a:ext cx="3130039" cy="1586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5499"/>
              </a:lnTo>
              <a:lnTo>
                <a:pt x="3130039" y="1405499"/>
              </a:lnTo>
              <a:lnTo>
                <a:pt x="3130039" y="15865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95BE0-953F-4AF4-BEA1-297EBC67ABE0}">
      <dsp:nvSpPr>
        <dsp:cNvPr id="0" name=""/>
        <dsp:cNvSpPr/>
      </dsp:nvSpPr>
      <dsp:spPr>
        <a:xfrm>
          <a:off x="3996444" y="1294943"/>
          <a:ext cx="1043346" cy="1586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5499"/>
              </a:lnTo>
              <a:lnTo>
                <a:pt x="1043346" y="1405499"/>
              </a:lnTo>
              <a:lnTo>
                <a:pt x="1043346" y="15865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D98EAF-54C4-4ED5-8DF5-B7925FF92FC4}">
      <dsp:nvSpPr>
        <dsp:cNvPr id="0" name=""/>
        <dsp:cNvSpPr/>
      </dsp:nvSpPr>
      <dsp:spPr>
        <a:xfrm>
          <a:off x="2953097" y="1294943"/>
          <a:ext cx="1043346" cy="1586576"/>
        </a:xfrm>
        <a:custGeom>
          <a:avLst/>
          <a:gdLst/>
          <a:ahLst/>
          <a:cxnLst/>
          <a:rect l="0" t="0" r="0" b="0"/>
          <a:pathLst>
            <a:path>
              <a:moveTo>
                <a:pt x="1043346" y="0"/>
              </a:moveTo>
              <a:lnTo>
                <a:pt x="1043346" y="1405499"/>
              </a:lnTo>
              <a:lnTo>
                <a:pt x="0" y="1405499"/>
              </a:lnTo>
              <a:lnTo>
                <a:pt x="0" y="15865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D56F6A-E8A3-4D1D-9804-42E722ED46B0}">
      <dsp:nvSpPr>
        <dsp:cNvPr id="0" name=""/>
        <dsp:cNvSpPr/>
      </dsp:nvSpPr>
      <dsp:spPr>
        <a:xfrm>
          <a:off x="866404" y="1294943"/>
          <a:ext cx="3130039" cy="1586576"/>
        </a:xfrm>
        <a:custGeom>
          <a:avLst/>
          <a:gdLst/>
          <a:ahLst/>
          <a:cxnLst/>
          <a:rect l="0" t="0" r="0" b="0"/>
          <a:pathLst>
            <a:path>
              <a:moveTo>
                <a:pt x="3130039" y="0"/>
              </a:moveTo>
              <a:lnTo>
                <a:pt x="3130039" y="1405499"/>
              </a:lnTo>
              <a:lnTo>
                <a:pt x="0" y="1405499"/>
              </a:lnTo>
              <a:lnTo>
                <a:pt x="0" y="15865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9A38B6-3D95-40BC-BF24-F4D1282D7395}">
      <dsp:nvSpPr>
        <dsp:cNvPr id="0" name=""/>
        <dsp:cNvSpPr/>
      </dsp:nvSpPr>
      <dsp:spPr>
        <a:xfrm>
          <a:off x="3134174" y="432673"/>
          <a:ext cx="1724539" cy="862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Knowledge and Communications Director</a:t>
          </a:r>
          <a:endParaRPr lang="en-GB" sz="1400" kern="1200" dirty="0"/>
        </a:p>
      </dsp:txBody>
      <dsp:txXfrm>
        <a:off x="3134174" y="432673"/>
        <a:ext cx="1724539" cy="862269"/>
      </dsp:txXfrm>
    </dsp:sp>
    <dsp:sp modelId="{DD2D857C-EC4A-4ED0-923F-4815792F249F}">
      <dsp:nvSpPr>
        <dsp:cNvPr id="0" name=""/>
        <dsp:cNvSpPr/>
      </dsp:nvSpPr>
      <dsp:spPr>
        <a:xfrm>
          <a:off x="4134" y="2881520"/>
          <a:ext cx="1724539" cy="862269"/>
        </a:xfrm>
        <a:prstGeom prst="rect">
          <a:avLst/>
        </a:prstGeom>
        <a:solidFill>
          <a:srgbClr val="66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chemeClr val="tx1"/>
              </a:solidFill>
            </a:rPr>
            <a:t>Information Specialist</a:t>
          </a:r>
          <a:endParaRPr lang="en-GB" sz="1400" kern="1200" dirty="0">
            <a:solidFill>
              <a:schemeClr val="tx1"/>
            </a:solidFill>
          </a:endParaRPr>
        </a:p>
      </dsp:txBody>
      <dsp:txXfrm>
        <a:off x="4134" y="2881520"/>
        <a:ext cx="1724539" cy="862269"/>
      </dsp:txXfrm>
    </dsp:sp>
    <dsp:sp modelId="{64598127-BC6C-4C47-8632-A4311B8021BD}">
      <dsp:nvSpPr>
        <dsp:cNvPr id="0" name=""/>
        <dsp:cNvSpPr/>
      </dsp:nvSpPr>
      <dsp:spPr>
        <a:xfrm>
          <a:off x="2090827" y="2881520"/>
          <a:ext cx="1724539" cy="862269"/>
        </a:xfrm>
        <a:prstGeom prst="rect">
          <a:avLst/>
        </a:prstGeom>
        <a:solidFill>
          <a:srgbClr val="66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chemeClr val="tx1"/>
              </a:solidFill>
            </a:rPr>
            <a:t>MIS and Business Process Manager</a:t>
          </a:r>
          <a:endParaRPr lang="en-GB" sz="1400" kern="1200" dirty="0">
            <a:solidFill>
              <a:schemeClr val="tx1"/>
            </a:solidFill>
          </a:endParaRPr>
        </a:p>
      </dsp:txBody>
      <dsp:txXfrm>
        <a:off x="2090827" y="2881520"/>
        <a:ext cx="1724539" cy="862269"/>
      </dsp:txXfrm>
    </dsp:sp>
    <dsp:sp modelId="{91C76F10-CDC0-490B-9E08-362A8FC2F6BA}">
      <dsp:nvSpPr>
        <dsp:cNvPr id="0" name=""/>
        <dsp:cNvSpPr/>
      </dsp:nvSpPr>
      <dsp:spPr>
        <a:xfrm>
          <a:off x="4177520" y="2881520"/>
          <a:ext cx="1724539" cy="862269"/>
        </a:xfrm>
        <a:prstGeom prst="rect">
          <a:avLst/>
        </a:prstGeom>
        <a:solidFill>
          <a:srgbClr val="66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chemeClr val="tx1"/>
              </a:solidFill>
            </a:rPr>
            <a:t>Stakeholder Analysis Manager</a:t>
          </a:r>
          <a:endParaRPr lang="en-GB" sz="1400" kern="1200" dirty="0">
            <a:solidFill>
              <a:schemeClr val="tx1"/>
            </a:solidFill>
          </a:endParaRPr>
        </a:p>
      </dsp:txBody>
      <dsp:txXfrm>
        <a:off x="4177520" y="2881520"/>
        <a:ext cx="1724539" cy="862269"/>
      </dsp:txXfrm>
    </dsp:sp>
    <dsp:sp modelId="{0BD3566A-2720-4DEE-A70A-4AA7483047A1}">
      <dsp:nvSpPr>
        <dsp:cNvPr id="0" name=""/>
        <dsp:cNvSpPr/>
      </dsp:nvSpPr>
      <dsp:spPr>
        <a:xfrm>
          <a:off x="6264213" y="2881520"/>
          <a:ext cx="1724539" cy="862269"/>
        </a:xfrm>
        <a:prstGeom prst="rect">
          <a:avLst/>
        </a:prstGeom>
        <a:solidFill>
          <a:srgbClr val="66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chemeClr val="tx1"/>
              </a:solidFill>
            </a:rPr>
            <a:t>Urban Network Market Analyst</a:t>
          </a:r>
          <a:endParaRPr lang="en-GB" sz="1400" kern="1200" dirty="0">
            <a:solidFill>
              <a:schemeClr val="tx1"/>
            </a:solidFill>
          </a:endParaRPr>
        </a:p>
      </dsp:txBody>
      <dsp:txXfrm>
        <a:off x="6264213" y="2881520"/>
        <a:ext cx="1724539" cy="862269"/>
      </dsp:txXfrm>
    </dsp:sp>
    <dsp:sp modelId="{DB55FD9D-192B-4F44-A751-3218CEFB3A67}">
      <dsp:nvSpPr>
        <dsp:cNvPr id="0" name=""/>
        <dsp:cNvSpPr/>
      </dsp:nvSpPr>
      <dsp:spPr>
        <a:xfrm>
          <a:off x="2090827" y="1657097"/>
          <a:ext cx="1724539" cy="862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Departmental Administrator (shared with Project Imp)</a:t>
          </a:r>
          <a:endParaRPr lang="en-GB" sz="1400" kern="1200" dirty="0"/>
        </a:p>
      </dsp:txBody>
      <dsp:txXfrm>
        <a:off x="2090827" y="1657097"/>
        <a:ext cx="1724539" cy="86226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F780F1-4FA5-4F04-8884-4224A6D334C1}">
      <dsp:nvSpPr>
        <dsp:cNvPr id="0" name=""/>
        <dsp:cNvSpPr/>
      </dsp:nvSpPr>
      <dsp:spPr>
        <a:xfrm>
          <a:off x="2885492" y="1542578"/>
          <a:ext cx="1579077" cy="5481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054"/>
              </a:lnTo>
              <a:lnTo>
                <a:pt x="1579077" y="274054"/>
              </a:lnTo>
              <a:lnTo>
                <a:pt x="1579077" y="5481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254AF2-8AC1-4ABE-8E2E-C5742A3A6853}">
      <dsp:nvSpPr>
        <dsp:cNvPr id="0" name=""/>
        <dsp:cNvSpPr/>
      </dsp:nvSpPr>
      <dsp:spPr>
        <a:xfrm>
          <a:off x="1306414" y="1542578"/>
          <a:ext cx="1579077" cy="548109"/>
        </a:xfrm>
        <a:custGeom>
          <a:avLst/>
          <a:gdLst/>
          <a:ahLst/>
          <a:cxnLst/>
          <a:rect l="0" t="0" r="0" b="0"/>
          <a:pathLst>
            <a:path>
              <a:moveTo>
                <a:pt x="1579077" y="0"/>
              </a:moveTo>
              <a:lnTo>
                <a:pt x="1579077" y="274054"/>
              </a:lnTo>
              <a:lnTo>
                <a:pt x="0" y="274054"/>
              </a:lnTo>
              <a:lnTo>
                <a:pt x="0" y="5481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84E285-52A6-4E17-A6AA-795D2139FDB4}">
      <dsp:nvSpPr>
        <dsp:cNvPr id="0" name=""/>
        <dsp:cNvSpPr/>
      </dsp:nvSpPr>
      <dsp:spPr>
        <a:xfrm>
          <a:off x="1580469" y="237555"/>
          <a:ext cx="2610045" cy="13050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Corporate Support Director</a:t>
          </a:r>
          <a:endParaRPr lang="en-GB" sz="2000" kern="1200" dirty="0"/>
        </a:p>
      </dsp:txBody>
      <dsp:txXfrm>
        <a:off x="1580469" y="237555"/>
        <a:ext cx="2610045" cy="1305022"/>
      </dsp:txXfrm>
    </dsp:sp>
    <dsp:sp modelId="{7F32270E-F80C-44D7-ADA2-56FE95AB1254}">
      <dsp:nvSpPr>
        <dsp:cNvPr id="0" name=""/>
        <dsp:cNvSpPr/>
      </dsp:nvSpPr>
      <dsp:spPr>
        <a:xfrm>
          <a:off x="1391" y="2090688"/>
          <a:ext cx="2610045" cy="13050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Office Manager</a:t>
          </a:r>
          <a:endParaRPr lang="en-GB" sz="2000" kern="1200" dirty="0"/>
        </a:p>
      </dsp:txBody>
      <dsp:txXfrm>
        <a:off x="1391" y="2090688"/>
        <a:ext cx="2610045" cy="1305022"/>
      </dsp:txXfrm>
    </dsp:sp>
    <dsp:sp modelId="{B34C52BC-F735-47FD-A8F8-B044CBEC5010}">
      <dsp:nvSpPr>
        <dsp:cNvPr id="0" name=""/>
        <dsp:cNvSpPr/>
      </dsp:nvSpPr>
      <dsp:spPr>
        <a:xfrm>
          <a:off x="3159546" y="2090688"/>
          <a:ext cx="2610045" cy="13050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Financial Officer</a:t>
          </a:r>
          <a:endParaRPr lang="en-GB" sz="2000" kern="1200" dirty="0"/>
        </a:p>
      </dsp:txBody>
      <dsp:txXfrm>
        <a:off x="3159546" y="2090688"/>
        <a:ext cx="2610045" cy="13050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392B-A367-479E-A657-FA3EADB50F2B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FD3C-05DE-46B1-AB9F-89FE4F90B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625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392B-A367-479E-A657-FA3EADB50F2B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FD3C-05DE-46B1-AB9F-89FE4F90B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30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392B-A367-479E-A657-FA3EADB50F2B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FD3C-05DE-46B1-AB9F-89FE4F90B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360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392B-A367-479E-A657-FA3EADB50F2B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FD3C-05DE-46B1-AB9F-89FE4F90B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067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392B-A367-479E-A657-FA3EADB50F2B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FD3C-05DE-46B1-AB9F-89FE4F90B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536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392B-A367-479E-A657-FA3EADB50F2B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FD3C-05DE-46B1-AB9F-89FE4F90B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051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392B-A367-479E-A657-FA3EADB50F2B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FD3C-05DE-46B1-AB9F-89FE4F90B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412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392B-A367-479E-A657-FA3EADB50F2B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FD3C-05DE-46B1-AB9F-89FE4F90B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580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392B-A367-479E-A657-FA3EADB50F2B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FD3C-05DE-46B1-AB9F-89FE4F90B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211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392B-A367-479E-A657-FA3EADB50F2B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FD3C-05DE-46B1-AB9F-89FE4F90B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269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392B-A367-479E-A657-FA3EADB50F2B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FD3C-05DE-46B1-AB9F-89FE4F90B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1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E392B-A367-479E-A657-FA3EADB50F2B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2FD3C-05DE-46B1-AB9F-89FE4F90B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61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Operational Approach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563888" y="1340768"/>
            <a:ext cx="720080" cy="5184576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r"/>
            <a:r>
              <a:rPr lang="en-GB" dirty="0" smtClean="0">
                <a:solidFill>
                  <a:schemeClr val="tx1"/>
                </a:solidFill>
              </a:rPr>
              <a:t>Urban Planning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88024" y="1340768"/>
            <a:ext cx="720080" cy="5184576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r"/>
            <a:r>
              <a:rPr lang="en-GB" dirty="0" smtClean="0">
                <a:solidFill>
                  <a:schemeClr val="tx1"/>
                </a:solidFill>
              </a:rPr>
              <a:t>Project implementation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12160" y="1340768"/>
            <a:ext cx="720080" cy="5184576"/>
          </a:xfrm>
          <a:prstGeom prst="rect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r"/>
            <a:r>
              <a:rPr lang="en-GB" dirty="0" smtClean="0">
                <a:solidFill>
                  <a:schemeClr val="tx1"/>
                </a:solidFill>
              </a:rPr>
              <a:t>Knowledge and </a:t>
            </a:r>
          </a:p>
          <a:p>
            <a:pPr algn="r"/>
            <a:r>
              <a:rPr lang="en-GB" dirty="0" smtClean="0">
                <a:solidFill>
                  <a:schemeClr val="tx1"/>
                </a:solidFill>
              </a:rPr>
              <a:t>Communication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55576" y="3573016"/>
            <a:ext cx="6480720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Portfolio Management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5576" y="4365104"/>
            <a:ext cx="6480720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Portfolio Management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5576" y="5157192"/>
            <a:ext cx="6480720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Portfolio Management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55576" y="5992830"/>
            <a:ext cx="6480720" cy="648072"/>
          </a:xfrm>
          <a:prstGeom prst="rect">
            <a:avLst/>
          </a:prstGeom>
          <a:solidFill>
            <a:srgbClr val="99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Corporate Support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1259631" y="2151508"/>
            <a:ext cx="2145679" cy="1152128"/>
          </a:xfrm>
          <a:prstGeom prst="wedgeRectCallout">
            <a:avLst>
              <a:gd name="adj1" fmla="val 73527"/>
              <a:gd name="adj2" fmla="val 10566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Point of interaction on projects/proposals with clients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680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Overall Structure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312011"/>
              </p:ext>
            </p:extLst>
          </p:nvPr>
        </p:nvGraphicFramePr>
        <p:xfrm>
          <a:off x="1259632" y="1340768"/>
          <a:ext cx="7176473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027096"/>
              </p:ext>
            </p:extLst>
          </p:nvPr>
        </p:nvGraphicFramePr>
        <p:xfrm>
          <a:off x="6588224" y="5157192"/>
          <a:ext cx="2250440" cy="7200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45440"/>
                <a:gridCol w="1905000"/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Phase 1 Positions</a:t>
                      </a:r>
                      <a:endParaRPr lang="en-Z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End State Positions</a:t>
                      </a:r>
                      <a:endParaRPr lang="en-Z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061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Leadership Structure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59977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023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Portfolio Management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01916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883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Urban Planning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5820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206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Project Implementation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13394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125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Knowledge and Communications Management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7231819"/>
              </p:ext>
            </p:extLst>
          </p:nvPr>
        </p:nvGraphicFramePr>
        <p:xfrm>
          <a:off x="611560" y="1988840"/>
          <a:ext cx="7992888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35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Corporate Support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498716"/>
              </p:ext>
            </p:extLst>
          </p:nvPr>
        </p:nvGraphicFramePr>
        <p:xfrm>
          <a:off x="1475656" y="1844824"/>
          <a:ext cx="5770984" cy="3633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899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Headcount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199106"/>
              </p:ext>
            </p:extLst>
          </p:nvPr>
        </p:nvGraphicFramePr>
        <p:xfrm>
          <a:off x="395536" y="1700808"/>
          <a:ext cx="8424936" cy="3240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1759"/>
                <a:gridCol w="1654210"/>
                <a:gridCol w="2288967"/>
              </a:tblGrid>
              <a:tr h="403447">
                <a:tc>
                  <a:txBody>
                    <a:bodyPr/>
                    <a:lstStyle/>
                    <a:p>
                      <a:pPr algn="l" rtl="0" fontAlgn="ctr"/>
                      <a:r>
                        <a:rPr lang="en-ZA" sz="1800" u="none" strike="noStrike" dirty="0">
                          <a:effectLst/>
                        </a:rPr>
                        <a:t>Unit</a:t>
                      </a:r>
                      <a:endParaRPr lang="en-ZA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u="none" strike="noStrike">
                          <a:effectLst/>
                        </a:rPr>
                        <a:t>End State</a:t>
                      </a:r>
                      <a:endParaRPr lang="en-ZA" sz="18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u="none" strike="noStrike">
                          <a:effectLst/>
                        </a:rPr>
                        <a:t>Phased</a:t>
                      </a:r>
                      <a:endParaRPr lang="en-ZA" sz="18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6055">
                <a:tc>
                  <a:txBody>
                    <a:bodyPr/>
                    <a:lstStyle/>
                    <a:p>
                      <a:pPr algn="l" rtl="0" fontAlgn="ctr"/>
                      <a:r>
                        <a:rPr lang="en-ZA" sz="1800" u="none" strike="noStrike">
                          <a:effectLst/>
                        </a:rPr>
                        <a:t>Leadership</a:t>
                      </a:r>
                      <a:endParaRPr lang="en-ZA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u="none" strike="noStrike">
                          <a:effectLst/>
                        </a:rPr>
                        <a:t>6.5</a:t>
                      </a:r>
                      <a:endParaRPr lang="en-ZA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u="none" strike="noStrike">
                          <a:effectLst/>
                        </a:rPr>
                        <a:t>6.5</a:t>
                      </a:r>
                      <a:endParaRPr lang="en-ZA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3447">
                <a:tc>
                  <a:txBody>
                    <a:bodyPr/>
                    <a:lstStyle/>
                    <a:p>
                      <a:pPr algn="l" rtl="0" fontAlgn="ctr"/>
                      <a:r>
                        <a:rPr lang="en-ZA" sz="1800" u="none" strike="noStrike" dirty="0" smtClean="0">
                          <a:effectLst/>
                        </a:rPr>
                        <a:t>Portfolio </a:t>
                      </a:r>
                      <a:r>
                        <a:rPr lang="en-ZA" sz="1800" u="none" strike="noStrike" dirty="0">
                          <a:effectLst/>
                        </a:rPr>
                        <a:t>Management</a:t>
                      </a:r>
                      <a:endParaRPr lang="en-Z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u="none" strike="noStrike">
                          <a:effectLst/>
                        </a:rPr>
                        <a:t>3.5</a:t>
                      </a:r>
                      <a:endParaRPr lang="en-ZA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u="none" strike="noStrike">
                          <a:effectLst/>
                        </a:rPr>
                        <a:t>3.5</a:t>
                      </a:r>
                      <a:endParaRPr lang="en-ZA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3447">
                <a:tc>
                  <a:txBody>
                    <a:bodyPr/>
                    <a:lstStyle/>
                    <a:p>
                      <a:pPr algn="l" rtl="0" fontAlgn="ctr"/>
                      <a:r>
                        <a:rPr lang="en-ZA" sz="1800" u="none" strike="noStrike">
                          <a:effectLst/>
                        </a:rPr>
                        <a:t>Urban Planning</a:t>
                      </a:r>
                      <a:endParaRPr lang="en-ZA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u="none" strike="noStrike">
                          <a:effectLst/>
                        </a:rPr>
                        <a:t>6</a:t>
                      </a:r>
                      <a:endParaRPr lang="en-ZA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u="none" strike="noStrike">
                          <a:effectLst/>
                        </a:rPr>
                        <a:t>4</a:t>
                      </a:r>
                      <a:endParaRPr lang="en-ZA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3447">
                <a:tc>
                  <a:txBody>
                    <a:bodyPr/>
                    <a:lstStyle/>
                    <a:p>
                      <a:pPr algn="l" rtl="0" fontAlgn="ctr"/>
                      <a:r>
                        <a:rPr lang="en-ZA" sz="1800" u="none" strike="noStrike">
                          <a:effectLst/>
                        </a:rPr>
                        <a:t>Project Implementation</a:t>
                      </a:r>
                      <a:endParaRPr lang="en-ZA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u="none" strike="noStrike">
                          <a:effectLst/>
                        </a:rPr>
                        <a:t>3.5</a:t>
                      </a:r>
                      <a:endParaRPr lang="en-ZA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u="none" strike="noStrike">
                          <a:effectLst/>
                        </a:rPr>
                        <a:t>2.5</a:t>
                      </a:r>
                      <a:endParaRPr lang="en-ZA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3447">
                <a:tc>
                  <a:txBody>
                    <a:bodyPr/>
                    <a:lstStyle/>
                    <a:p>
                      <a:pPr algn="l" rtl="0" fontAlgn="ctr"/>
                      <a:r>
                        <a:rPr lang="en-ZA" sz="1800" u="none" strike="noStrike" dirty="0" smtClean="0">
                          <a:effectLst/>
                        </a:rPr>
                        <a:t>Knowledge and Communication </a:t>
                      </a:r>
                      <a:r>
                        <a:rPr lang="en-ZA" sz="1800" u="none" strike="noStrike" dirty="0">
                          <a:effectLst/>
                        </a:rPr>
                        <a:t>Management</a:t>
                      </a:r>
                      <a:endParaRPr lang="en-Z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u="none" strike="noStrike">
                          <a:effectLst/>
                        </a:rPr>
                        <a:t>4.5</a:t>
                      </a:r>
                      <a:endParaRPr lang="en-ZA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u="none" strike="noStrike">
                          <a:effectLst/>
                        </a:rPr>
                        <a:t>1.5</a:t>
                      </a:r>
                      <a:endParaRPr lang="en-ZA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3447">
                <a:tc>
                  <a:txBody>
                    <a:bodyPr/>
                    <a:lstStyle/>
                    <a:p>
                      <a:pPr algn="l" rtl="0" fontAlgn="ctr"/>
                      <a:r>
                        <a:rPr lang="en-ZA" sz="1800" u="none" strike="noStrike">
                          <a:effectLst/>
                        </a:rPr>
                        <a:t>Corporate Support</a:t>
                      </a:r>
                      <a:endParaRPr lang="en-ZA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u="none" strike="noStrike">
                          <a:effectLst/>
                        </a:rPr>
                        <a:t>2</a:t>
                      </a:r>
                      <a:endParaRPr lang="en-ZA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u="none" strike="noStrike">
                          <a:effectLst/>
                        </a:rPr>
                        <a:t>2</a:t>
                      </a:r>
                      <a:endParaRPr lang="en-ZA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3447">
                <a:tc>
                  <a:txBody>
                    <a:bodyPr/>
                    <a:lstStyle/>
                    <a:p>
                      <a:pPr algn="l" rtl="0" fontAlgn="ctr"/>
                      <a:r>
                        <a:rPr lang="en-ZA" sz="1800" u="none" strike="noStrike">
                          <a:effectLst/>
                        </a:rPr>
                        <a:t>Total</a:t>
                      </a:r>
                      <a:endParaRPr lang="en-ZA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u="none" strike="noStrike">
                          <a:effectLst/>
                        </a:rPr>
                        <a:t>26</a:t>
                      </a:r>
                      <a:endParaRPr lang="en-ZA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u="none" strike="noStrike" dirty="0">
                          <a:effectLst/>
                        </a:rPr>
                        <a:t>20</a:t>
                      </a:r>
                      <a:endParaRPr lang="en-Z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610473E005F84EA7C7A883641CAFE5" ma:contentTypeVersion="0" ma:contentTypeDescription="Create a new document." ma:contentTypeScope="" ma:versionID="5b2190e8298ed0737e5e5875d0ab30d9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CCB5F18B-CCC2-4232-897D-DB568824C28B}"/>
</file>

<file path=customXml/itemProps2.xml><?xml version="1.0" encoding="utf-8"?>
<ds:datastoreItem xmlns:ds="http://schemas.openxmlformats.org/officeDocument/2006/customXml" ds:itemID="{6DFF1602-3DA1-46FF-AC8D-ED7C8835F94F}"/>
</file>

<file path=customXml/itemProps3.xml><?xml version="1.0" encoding="utf-8"?>
<ds:datastoreItem xmlns:ds="http://schemas.openxmlformats.org/officeDocument/2006/customXml" ds:itemID="{1899C2A7-A94A-4C7C-A0B4-E06762AD2833}"/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290</Words>
  <Application>Microsoft Office PowerPoint</Application>
  <PresentationFormat>On-screen Show (4:3)</PresentationFormat>
  <Paragraphs>107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Operational Approach</vt:lpstr>
      <vt:lpstr>Overall Structure</vt:lpstr>
      <vt:lpstr>Leadership Structure</vt:lpstr>
      <vt:lpstr>Portfolio Management</vt:lpstr>
      <vt:lpstr>Urban Planning</vt:lpstr>
      <vt:lpstr>Project Implementation </vt:lpstr>
      <vt:lpstr>Knowledge and Communications Management</vt:lpstr>
      <vt:lpstr>Corporate Support</vt:lpstr>
      <vt:lpstr>Headcount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Resourced Structure</dc:title>
  <dc:creator>Sally</dc:creator>
  <cp:lastModifiedBy>Douglas Cohen</cp:lastModifiedBy>
  <cp:revision>25</cp:revision>
  <dcterms:created xsi:type="dcterms:W3CDTF">2013-01-10T10:44:19Z</dcterms:created>
  <dcterms:modified xsi:type="dcterms:W3CDTF">2013-12-04T09:32:03Z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0x0101007C610473E005F84EA7C7A883641CAFE5</vt:lpwstr>
  </property>
</Properties>
</file>